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4" r:id="rId5"/>
    <p:sldMasterId id="2147483709" r:id="rId6"/>
    <p:sldMasterId id="2147483722" r:id="rId7"/>
    <p:sldMasterId id="2147483746" r:id="rId8"/>
    <p:sldMasterId id="2147483758" r:id="rId9"/>
  </p:sldMasterIdLst>
  <p:notesMasterIdLst>
    <p:notesMasterId r:id="rId57"/>
  </p:notesMasterIdLst>
  <p:sldIdLst>
    <p:sldId id="257" r:id="rId10"/>
    <p:sldId id="279" r:id="rId11"/>
    <p:sldId id="258" r:id="rId12"/>
    <p:sldId id="983" r:id="rId13"/>
    <p:sldId id="3849" r:id="rId14"/>
    <p:sldId id="522" r:id="rId15"/>
    <p:sldId id="546" r:id="rId16"/>
    <p:sldId id="703" r:id="rId17"/>
    <p:sldId id="704" r:id="rId18"/>
    <p:sldId id="3844" r:id="rId19"/>
    <p:sldId id="654" r:id="rId20"/>
    <p:sldId id="864" r:id="rId21"/>
    <p:sldId id="978" r:id="rId22"/>
    <p:sldId id="3845" r:id="rId23"/>
    <p:sldId id="979" r:id="rId24"/>
    <p:sldId id="260" r:id="rId25"/>
    <p:sldId id="3846" r:id="rId26"/>
    <p:sldId id="3847" r:id="rId27"/>
    <p:sldId id="3848" r:id="rId28"/>
    <p:sldId id="3857" r:id="rId29"/>
    <p:sldId id="265" r:id="rId30"/>
    <p:sldId id="981" r:id="rId31"/>
    <p:sldId id="264" r:id="rId32"/>
    <p:sldId id="985" r:id="rId33"/>
    <p:sldId id="266" r:id="rId34"/>
    <p:sldId id="3858" r:id="rId35"/>
    <p:sldId id="3835" r:id="rId36"/>
    <p:sldId id="3827" r:id="rId37"/>
    <p:sldId id="3823" r:id="rId38"/>
    <p:sldId id="3834" r:id="rId39"/>
    <p:sldId id="3840" r:id="rId40"/>
    <p:sldId id="3833" r:id="rId41"/>
    <p:sldId id="3832" r:id="rId42"/>
    <p:sldId id="3843" r:id="rId43"/>
    <p:sldId id="3830" r:id="rId44"/>
    <p:sldId id="3842" r:id="rId45"/>
    <p:sldId id="261" r:id="rId46"/>
    <p:sldId id="311" r:id="rId47"/>
    <p:sldId id="316" r:id="rId48"/>
    <p:sldId id="317" r:id="rId49"/>
    <p:sldId id="318" r:id="rId50"/>
    <p:sldId id="310" r:id="rId51"/>
    <p:sldId id="321" r:id="rId52"/>
    <p:sldId id="322" r:id="rId53"/>
    <p:sldId id="320" r:id="rId54"/>
    <p:sldId id="274" r:id="rId55"/>
    <p:sldId id="275" r:id="rId5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2" userDrawn="1">
          <p15:clr>
            <a:srgbClr val="A4A3A4"/>
          </p15:clr>
        </p15:guide>
        <p15:guide id="2" pos="63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6600"/>
    <a:srgbClr val="000000"/>
    <a:srgbClr val="EC078D"/>
    <a:srgbClr val="0068AA"/>
    <a:srgbClr val="A16B0F"/>
    <a:srgbClr val="00A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3314" autoAdjust="0"/>
  </p:normalViewPr>
  <p:slideViewPr>
    <p:cSldViewPr snapToGrid="0">
      <p:cViewPr varScale="1">
        <p:scale>
          <a:sx n="58" d="100"/>
          <a:sy n="58" d="100"/>
        </p:scale>
        <p:origin x="1104" y="90"/>
      </p:cViewPr>
      <p:guideLst>
        <p:guide orient="horz" pos="3562"/>
        <p:guide pos="6332"/>
      </p:guideLst>
    </p:cSldViewPr>
  </p:slideViewPr>
  <p:notesTextViewPr>
    <p:cViewPr>
      <p:scale>
        <a:sx n="1" d="1"/>
        <a:sy n="1" d="1"/>
      </p:scale>
      <p:origin x="0" y="0"/>
    </p:cViewPr>
  </p:notesTextViewPr>
  <p:sorterViewPr>
    <p:cViewPr>
      <p:scale>
        <a:sx n="70" d="100"/>
        <a:sy n="70" d="100"/>
      </p:scale>
      <p:origin x="0" y="-9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2o trimestre</c:v>
                </c:pt>
              </c:strCache>
            </c:strRef>
          </c:tx>
          <c:spPr>
            <a:solidFill>
              <a:srgbClr val="E28C05"/>
            </a:solidFill>
            <a:ln>
              <a:noFill/>
            </a:ln>
            <a:effectLst/>
          </c:spPr>
          <c:invertIfNegative val="0"/>
          <c:cat>
            <c:strRef>
              <c:f>Sheet1!$A$2:$A$5</c:f>
              <c:strCache>
                <c:ptCount val="4"/>
                <c:pt idx="0">
                  <c:v>EE. UU. (2011)</c:v>
                </c:pt>
                <c:pt idx="1">
                  <c:v>Camboya (2005, APA)</c:v>
                </c:pt>
                <c:pt idx="2">
                  <c:v>Etiopía (2008, APA)</c:v>
                </c:pt>
                <c:pt idx="3">
                  <c:v>Kenia (2012, APA)</c:v>
                </c:pt>
              </c:strCache>
            </c:strRef>
          </c:cat>
          <c:val>
            <c:numRef>
              <c:f>Sheet1!$B$2:$B$5</c:f>
              <c:numCache>
                <c:formatCode>General</c:formatCode>
                <c:ptCount val="4"/>
                <c:pt idx="0">
                  <c:v>9</c:v>
                </c:pt>
                <c:pt idx="1">
                  <c:v>17</c:v>
                </c:pt>
                <c:pt idx="2">
                  <c:v>38</c:v>
                </c:pt>
                <c:pt idx="3">
                  <c:v>41</c:v>
                </c:pt>
              </c:numCache>
            </c:numRef>
          </c:val>
          <c:extLst>
            <c:ext xmlns:c16="http://schemas.microsoft.com/office/drawing/2014/chart" uri="{C3380CC4-5D6E-409C-BE32-E72D297353CC}">
              <c16:uniqueId val="{00000000-8444-45C9-957C-241A90E63329}"/>
            </c:ext>
          </c:extLst>
        </c:ser>
        <c:ser>
          <c:idx val="1"/>
          <c:order val="1"/>
          <c:tx>
            <c:strRef>
              <c:f>Sheet1!$C$1</c:f>
              <c:strCache>
                <c:ptCount val="1"/>
                <c:pt idx="0">
                  <c:v>1er trimestre</c:v>
                </c:pt>
              </c:strCache>
            </c:strRef>
          </c:tx>
          <c:spPr>
            <a:solidFill>
              <a:srgbClr val="0070C0"/>
            </a:solidFill>
            <a:ln>
              <a:noFill/>
            </a:ln>
            <a:effectLst/>
          </c:spPr>
          <c:invertIfNegative val="0"/>
          <c:cat>
            <c:strRef>
              <c:f>Sheet1!$A$2:$A$5</c:f>
              <c:strCache>
                <c:ptCount val="4"/>
                <c:pt idx="0">
                  <c:v>EE. UU. (2011)</c:v>
                </c:pt>
                <c:pt idx="1">
                  <c:v>Camboya (2005, APA)</c:v>
                </c:pt>
                <c:pt idx="2">
                  <c:v>Etiopía (2008, APA)</c:v>
                </c:pt>
                <c:pt idx="3">
                  <c:v>Kenia (2012, APA)</c:v>
                </c:pt>
              </c:strCache>
            </c:strRef>
          </c:cat>
          <c:val>
            <c:numRef>
              <c:f>Sheet1!$C$2:$C$5</c:f>
              <c:numCache>
                <c:formatCode>General</c:formatCode>
                <c:ptCount val="4"/>
                <c:pt idx="0">
                  <c:v>91</c:v>
                </c:pt>
                <c:pt idx="1">
                  <c:v>83</c:v>
                </c:pt>
                <c:pt idx="2">
                  <c:v>62</c:v>
                </c:pt>
                <c:pt idx="3">
                  <c:v>59</c:v>
                </c:pt>
              </c:numCache>
            </c:numRef>
          </c:val>
          <c:extLst>
            <c:ext xmlns:c16="http://schemas.microsoft.com/office/drawing/2014/chart" uri="{C3380CC4-5D6E-409C-BE32-E72D297353CC}">
              <c16:uniqueId val="{00000001-8444-45C9-957C-241A90E63329}"/>
            </c:ext>
          </c:extLst>
        </c:ser>
        <c:dLbls>
          <c:showLegendKey val="0"/>
          <c:showVal val="0"/>
          <c:showCatName val="0"/>
          <c:showSerName val="0"/>
          <c:showPercent val="0"/>
          <c:showBubbleSize val="0"/>
        </c:dLbls>
        <c:gapWidth val="150"/>
        <c:overlap val="100"/>
        <c:axId val="251285504"/>
        <c:axId val="251287040"/>
      </c:barChart>
      <c:catAx>
        <c:axId val="25128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51287040"/>
        <c:crosses val="autoZero"/>
        <c:auto val="1"/>
        <c:lblAlgn val="ctr"/>
        <c:lblOffset val="100"/>
        <c:noMultiLvlLbl val="0"/>
      </c:catAx>
      <c:valAx>
        <c:axId val="251287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51285504"/>
        <c:crosses val="autoZero"/>
        <c:crossBetween val="between"/>
      </c:valAx>
      <c:spPr>
        <a:noFill/>
        <a:ln>
          <a:noFill/>
        </a:ln>
        <a:effectLst/>
      </c:spPr>
    </c:plotArea>
    <c:legend>
      <c:legendPos val="b"/>
      <c:layout>
        <c:manualLayout>
          <c:xMode val="edge"/>
          <c:yMode val="edge"/>
          <c:x val="0.41532353023530677"/>
          <c:y val="0.96768398314690851"/>
          <c:w val="0.16935286584404349"/>
          <c:h val="3.23160168530915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diagrams/_rels/data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40.jpeg"/></Relationships>
</file>

<file path=ppt/diagrams/_rels/data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40.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90E2E-DB59-4D5A-8A1E-406930A989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5BCB979-1BC0-4C91-8D89-F1D46F1D1269}">
      <dgm:prSet/>
      <dgm:spPr>
        <a:xfrm>
          <a:off x="0" y="806955"/>
          <a:ext cx="9877484" cy="935415"/>
        </a:xfrm>
        <a:prstGeom prst="roundRect">
          <a:avLst/>
        </a:prstGeom>
        <a:solidFill>
          <a:srgbClr val="92A9B9">
            <a:hueOff val="0"/>
            <a:satOff val="0"/>
            <a:lumOff val="0"/>
            <a:alphaOff val="0"/>
          </a:srgbClr>
        </a:solidFill>
        <a:ln w="13970" cap="flat" cmpd="sng" algn="ctr">
          <a:solidFill>
            <a:srgbClr val="FFFFFF">
              <a:hueOff val="0"/>
              <a:satOff val="0"/>
              <a:lumOff val="0"/>
              <a:alphaOff val="0"/>
            </a:srgbClr>
          </a:solidFill>
          <a:prstDash val="solid"/>
        </a:ln>
        <a:effectLst/>
      </dgm:spPr>
      <dgm:t>
        <a:bodyPr/>
        <a:lstStyle/>
        <a:p>
          <a:pPr>
            <a:buNone/>
          </a:pPr>
          <a:r>
            <a:rPr lang="es-419" noProof="0" dirty="0">
              <a:solidFill>
                <a:srgbClr val="FFFFFF"/>
              </a:solidFill>
              <a:latin typeface="Century Schoolbook" panose="02040604050505020304"/>
              <a:ea typeface="+mn-ea"/>
              <a:cs typeface="+mn-cs"/>
            </a:rPr>
            <a:t>Evaluación de los servicios de </a:t>
          </a:r>
          <a:r>
            <a:rPr lang="es-419" i="1" noProof="0" dirty="0" err="1">
              <a:solidFill>
                <a:srgbClr val="FFFFFF"/>
              </a:solidFill>
              <a:latin typeface="Century Schoolbook" panose="02040604050505020304"/>
              <a:ea typeface="+mn-ea"/>
              <a:cs typeface="+mn-cs"/>
            </a:rPr>
            <a:t>Women</a:t>
          </a:r>
          <a:r>
            <a:rPr lang="es-419" i="1" noProof="0" dirty="0">
              <a:solidFill>
                <a:srgbClr val="FFFFFF"/>
              </a:solidFill>
              <a:latin typeface="Century Schoolbook" panose="02040604050505020304"/>
              <a:ea typeface="+mn-ea"/>
              <a:cs typeface="+mn-cs"/>
            </a:rPr>
            <a:t> </a:t>
          </a:r>
          <a:r>
            <a:rPr lang="es-419" i="1" noProof="0" dirty="0" err="1">
              <a:solidFill>
                <a:srgbClr val="FFFFFF"/>
              </a:solidFill>
              <a:latin typeface="Century Schoolbook" panose="02040604050505020304"/>
              <a:ea typeface="+mn-ea"/>
              <a:cs typeface="+mn-cs"/>
            </a:rPr>
            <a:t>on</a:t>
          </a:r>
          <a:r>
            <a:rPr lang="es-419" i="1" noProof="0" dirty="0">
              <a:solidFill>
                <a:srgbClr val="FFFFFF"/>
              </a:solidFill>
              <a:latin typeface="Century Schoolbook" panose="02040604050505020304"/>
              <a:ea typeface="+mn-ea"/>
              <a:cs typeface="+mn-cs"/>
            </a:rPr>
            <a:t> Web </a:t>
          </a:r>
        </a:p>
      </dgm:t>
    </dgm:pt>
    <dgm:pt modelId="{D2C29493-85EC-48BD-B40C-B28F24746C17}" type="parTrans" cxnId="{6FE902ED-1577-4C03-A7BD-727702A806DC}">
      <dgm:prSet/>
      <dgm:spPr/>
      <dgm:t>
        <a:bodyPr/>
        <a:lstStyle/>
        <a:p>
          <a:endParaRPr lang="en-US"/>
        </a:p>
      </dgm:t>
    </dgm:pt>
    <dgm:pt modelId="{9138D36D-11F7-4A12-B24B-6DDE35CC1764}" type="sibTrans" cxnId="{6FE902ED-1577-4C03-A7BD-727702A806DC}">
      <dgm:prSet/>
      <dgm:spPr/>
      <dgm:t>
        <a:bodyPr/>
        <a:lstStyle/>
        <a:p>
          <a:endParaRPr lang="en-US"/>
        </a:p>
      </dgm:t>
    </dgm:pt>
    <dgm:pt modelId="{A35B9BAC-C7DC-413A-8538-C882ABDDA012}">
      <dgm:prSet/>
      <dgm:spPr>
        <a:xfrm>
          <a:off x="0" y="1854690"/>
          <a:ext cx="9877484" cy="935415"/>
        </a:xfrm>
        <a:prstGeom prst="roundRect">
          <a:avLst/>
        </a:prstGeom>
        <a:solidFill>
          <a:srgbClr val="92A9B9">
            <a:hueOff val="-2474889"/>
            <a:satOff val="807"/>
            <a:lumOff val="-719"/>
            <a:alphaOff val="0"/>
          </a:srgbClr>
        </a:solidFill>
        <a:ln w="13970" cap="flat" cmpd="sng" algn="ctr">
          <a:solidFill>
            <a:srgbClr val="FFFFFF">
              <a:hueOff val="0"/>
              <a:satOff val="0"/>
              <a:lumOff val="0"/>
              <a:alphaOff val="0"/>
            </a:srgbClr>
          </a:solidFill>
          <a:prstDash val="solid"/>
        </a:ln>
        <a:effectLst/>
      </dgm:spPr>
      <dgm:t>
        <a:bodyPr/>
        <a:lstStyle/>
        <a:p>
          <a:pPr>
            <a:buNone/>
          </a:pPr>
          <a:r>
            <a:rPr lang="es-419" noProof="0" dirty="0">
              <a:solidFill>
                <a:srgbClr val="FFFFFF"/>
              </a:solidFill>
              <a:latin typeface="Century Schoolbook" panose="02040604050505020304"/>
              <a:ea typeface="+mn-ea"/>
              <a:cs typeface="+mn-cs"/>
            </a:rPr>
            <a:t>Período del 2016 al 2019</a:t>
          </a:r>
        </a:p>
      </dgm:t>
    </dgm:pt>
    <dgm:pt modelId="{EBC84AC3-A9BA-4C0C-A629-C47F76FA2501}" type="parTrans" cxnId="{ECA70D8D-7ACB-41DB-B8FA-EDED1BEF2895}">
      <dgm:prSet/>
      <dgm:spPr/>
      <dgm:t>
        <a:bodyPr/>
        <a:lstStyle/>
        <a:p>
          <a:endParaRPr lang="en-US"/>
        </a:p>
      </dgm:t>
    </dgm:pt>
    <dgm:pt modelId="{138E949D-D23B-4272-B897-A0E1DBE5B3EF}" type="sibTrans" cxnId="{ECA70D8D-7ACB-41DB-B8FA-EDED1BEF2895}">
      <dgm:prSet/>
      <dgm:spPr/>
      <dgm:t>
        <a:bodyPr/>
        <a:lstStyle/>
        <a:p>
          <a:endParaRPr lang="en-US"/>
        </a:p>
      </dgm:t>
    </dgm:pt>
    <dgm:pt modelId="{7BF78D03-0633-4FD8-B92D-E5B29BACB5BD}">
      <dgm:prSet/>
      <dgm:spPr>
        <a:xfrm>
          <a:off x="0" y="2790105"/>
          <a:ext cx="9877484" cy="645840"/>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1.17% de todos los casos fueron de &gt;12 semanas</a:t>
          </a:r>
        </a:p>
      </dgm:t>
    </dgm:pt>
    <dgm:pt modelId="{ED246AE2-5D14-4433-97E2-09CB5A1D6524}" type="parTrans" cxnId="{480A9C5F-A624-48FA-89AA-B71EE6DC70BA}">
      <dgm:prSet/>
      <dgm:spPr/>
      <dgm:t>
        <a:bodyPr/>
        <a:lstStyle/>
        <a:p>
          <a:endParaRPr lang="en-US"/>
        </a:p>
      </dgm:t>
    </dgm:pt>
    <dgm:pt modelId="{68F2F0F0-ADB3-4055-8444-4D6FFD061049}" type="sibTrans" cxnId="{480A9C5F-A624-48FA-89AA-B71EE6DC70BA}">
      <dgm:prSet/>
      <dgm:spPr/>
      <dgm:t>
        <a:bodyPr/>
        <a:lstStyle/>
        <a:p>
          <a:endParaRPr lang="en-US"/>
        </a:p>
      </dgm:t>
    </dgm:pt>
    <dgm:pt modelId="{691C333E-A7D0-4C93-9FAD-35F47E4CEC96}">
      <dgm:prSet/>
      <dgm:spPr>
        <a:xfrm>
          <a:off x="0" y="3435945"/>
          <a:ext cx="9877484" cy="935415"/>
        </a:xfrm>
        <a:prstGeom prst="roundRect">
          <a:avLst/>
        </a:prstGeom>
        <a:solidFill>
          <a:srgbClr val="92A9B9">
            <a:hueOff val="-4949778"/>
            <a:satOff val="1615"/>
            <a:lumOff val="-1438"/>
            <a:alphaOff val="0"/>
          </a:srgbClr>
        </a:solidFill>
        <a:ln w="13970" cap="flat" cmpd="sng" algn="ctr">
          <a:solidFill>
            <a:srgbClr val="FFFFFF">
              <a:hueOff val="0"/>
              <a:satOff val="0"/>
              <a:lumOff val="0"/>
              <a:alphaOff val="0"/>
            </a:srgbClr>
          </a:solidFill>
          <a:prstDash val="solid"/>
        </a:ln>
        <a:effectLst/>
      </dgm:spPr>
      <dgm:t>
        <a:bodyPr/>
        <a:lstStyle/>
        <a:p>
          <a:pPr>
            <a:buNone/>
          </a:pPr>
          <a:r>
            <a:rPr lang="es-419" noProof="0" dirty="0">
              <a:solidFill>
                <a:srgbClr val="FFFFFF"/>
              </a:solidFill>
              <a:latin typeface="Century Schoolbook" panose="02040604050505020304"/>
              <a:ea typeface="+mn-ea"/>
              <a:cs typeface="+mn-cs"/>
            </a:rPr>
            <a:t>Se extrajeron todos los casos de la base de datos en los que:</a:t>
          </a:r>
        </a:p>
      </dgm:t>
    </dgm:pt>
    <dgm:pt modelId="{3AC1A42C-CA60-4BB7-BE6A-E3F93FB4DA24}" type="parTrans" cxnId="{70AD540F-F3DF-4F20-958A-E2241CEC544D}">
      <dgm:prSet/>
      <dgm:spPr/>
      <dgm:t>
        <a:bodyPr/>
        <a:lstStyle/>
        <a:p>
          <a:endParaRPr lang="en-US"/>
        </a:p>
      </dgm:t>
    </dgm:pt>
    <dgm:pt modelId="{6381A431-859D-4C43-A133-3637D29C778F}" type="sibTrans" cxnId="{70AD540F-F3DF-4F20-958A-E2241CEC544D}">
      <dgm:prSet/>
      <dgm:spPr/>
      <dgm:t>
        <a:bodyPr/>
        <a:lstStyle/>
        <a:p>
          <a:endParaRPr lang="en-US"/>
        </a:p>
      </dgm:t>
    </dgm:pt>
    <dgm:pt modelId="{2BAED8E3-4703-42F8-9382-29E1659885C1}">
      <dgm:prSet/>
      <dgm:spPr>
        <a:xfrm>
          <a:off x="0" y="4371360"/>
          <a:ext cx="9877484" cy="1533870"/>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Edad gestacional en el momento de la ingesta de medicamentos de AM &gt;12 semanas</a:t>
          </a:r>
        </a:p>
      </dgm:t>
    </dgm:pt>
    <dgm:pt modelId="{985C5A4D-71F6-4B1A-B4A4-F94F9DC3E32C}" type="parTrans" cxnId="{16A61D56-999E-440A-BC1F-B6707D8E9AC7}">
      <dgm:prSet/>
      <dgm:spPr/>
      <dgm:t>
        <a:bodyPr/>
        <a:lstStyle/>
        <a:p>
          <a:endParaRPr lang="en-US"/>
        </a:p>
      </dgm:t>
    </dgm:pt>
    <dgm:pt modelId="{7FEDE53F-E3A9-4920-B488-E4FE4C985AC8}" type="sibTrans" cxnId="{16A61D56-999E-440A-BC1F-B6707D8E9AC7}">
      <dgm:prSet/>
      <dgm:spPr/>
      <dgm:t>
        <a:bodyPr/>
        <a:lstStyle/>
        <a:p>
          <a:endParaRPr lang="en-US"/>
        </a:p>
      </dgm:t>
    </dgm:pt>
    <dgm:pt modelId="{1E450288-5D61-4932-8BD8-A27A8883CAAF}">
      <dgm:prSet/>
      <dgm:spPr>
        <a:xfrm>
          <a:off x="0" y="4371360"/>
          <a:ext cx="9877484" cy="1533870"/>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Se confirmó la ingesta de medicamentos de AM</a:t>
          </a:r>
        </a:p>
      </dgm:t>
    </dgm:pt>
    <dgm:pt modelId="{71B10FDA-0C8A-437B-97F9-D274465EA5BC}" type="parTrans" cxnId="{FEBBF627-0A6A-4FFD-B280-BFE2E5DF44D0}">
      <dgm:prSet/>
      <dgm:spPr/>
      <dgm:t>
        <a:bodyPr/>
        <a:lstStyle/>
        <a:p>
          <a:endParaRPr lang="en-US"/>
        </a:p>
      </dgm:t>
    </dgm:pt>
    <dgm:pt modelId="{1562D678-17EC-444F-A152-F4FDF907BA6A}" type="sibTrans" cxnId="{FEBBF627-0A6A-4FFD-B280-BFE2E5DF44D0}">
      <dgm:prSet/>
      <dgm:spPr/>
      <dgm:t>
        <a:bodyPr/>
        <a:lstStyle/>
        <a:p>
          <a:endParaRPr lang="en-US"/>
        </a:p>
      </dgm:t>
    </dgm:pt>
    <dgm:pt modelId="{50281ED9-FE8C-4B8E-9783-9D19EA17B6AE}">
      <dgm:prSet/>
      <dgm:spPr>
        <a:xfrm>
          <a:off x="0" y="4371360"/>
          <a:ext cx="9877484" cy="1533870"/>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Se informó el resultado</a:t>
          </a:r>
        </a:p>
      </dgm:t>
    </dgm:pt>
    <dgm:pt modelId="{D0024E81-F7BE-42E0-8ADD-6D2552DF0C2D}" type="parTrans" cxnId="{93C024C8-EB7F-4F21-B5AC-8C748C1E6F9B}">
      <dgm:prSet/>
      <dgm:spPr/>
      <dgm:t>
        <a:bodyPr/>
        <a:lstStyle/>
        <a:p>
          <a:endParaRPr lang="en-US"/>
        </a:p>
      </dgm:t>
    </dgm:pt>
    <dgm:pt modelId="{2DB45587-486B-41B6-8626-32002C24A96F}" type="sibTrans" cxnId="{93C024C8-EB7F-4F21-B5AC-8C748C1E6F9B}">
      <dgm:prSet/>
      <dgm:spPr/>
      <dgm:t>
        <a:bodyPr/>
        <a:lstStyle/>
        <a:p>
          <a:endParaRPr lang="en-US"/>
        </a:p>
      </dgm:t>
    </dgm:pt>
    <dgm:pt modelId="{EBB41FA2-B92B-46D7-8E8A-0BA725C93E60}">
      <dgm:prSet/>
      <dgm:spPr>
        <a:xfrm>
          <a:off x="0" y="5905230"/>
          <a:ext cx="9877484" cy="935415"/>
        </a:xfrm>
        <a:prstGeom prst="roundRect">
          <a:avLst/>
        </a:prstGeom>
        <a:solidFill>
          <a:srgbClr val="92A9B9">
            <a:hueOff val="-7424668"/>
            <a:satOff val="2422"/>
            <a:lumOff val="-2157"/>
            <a:alphaOff val="0"/>
          </a:srgbClr>
        </a:solidFill>
        <a:ln w="13970" cap="flat" cmpd="sng" algn="ctr">
          <a:solidFill>
            <a:srgbClr val="FFFFFF">
              <a:hueOff val="0"/>
              <a:satOff val="0"/>
              <a:lumOff val="0"/>
              <a:alphaOff val="0"/>
            </a:srgbClr>
          </a:solidFill>
          <a:prstDash val="solid"/>
        </a:ln>
        <a:effectLst/>
      </dgm:spPr>
      <dgm:t>
        <a:bodyPr/>
        <a:lstStyle/>
        <a:p>
          <a:pPr>
            <a:buNone/>
          </a:pPr>
          <a:r>
            <a:rPr lang="es-419" noProof="0" dirty="0">
              <a:solidFill>
                <a:srgbClr val="FFFFFF"/>
              </a:solidFill>
              <a:latin typeface="Century Schoolbook" panose="02040604050505020304"/>
              <a:ea typeface="+mn-ea"/>
              <a:cs typeface="+mn-cs"/>
            </a:rPr>
            <a:t>Todos los datos fueron </a:t>
          </a:r>
          <a:r>
            <a:rPr lang="es-419" noProof="0" dirty="0" err="1">
              <a:solidFill>
                <a:srgbClr val="FFFFFF"/>
              </a:solidFill>
              <a:latin typeface="Century Schoolbook" panose="02040604050505020304"/>
              <a:ea typeface="+mn-ea"/>
              <a:cs typeface="+mn-cs"/>
            </a:rPr>
            <a:t>autoinformados</a:t>
          </a:r>
          <a:endParaRPr lang="es-419" noProof="0" dirty="0">
            <a:solidFill>
              <a:srgbClr val="FFFFFF"/>
            </a:solidFill>
            <a:latin typeface="Century Schoolbook" panose="02040604050505020304"/>
            <a:ea typeface="+mn-ea"/>
            <a:cs typeface="+mn-cs"/>
          </a:endParaRPr>
        </a:p>
      </dgm:t>
    </dgm:pt>
    <dgm:pt modelId="{F7792548-C8F0-4E29-89B8-3AE8534E41B8}" type="parTrans" cxnId="{FCD4BAB2-30C4-4915-BA42-0B5E55A8B5EE}">
      <dgm:prSet/>
      <dgm:spPr/>
      <dgm:t>
        <a:bodyPr/>
        <a:lstStyle/>
        <a:p>
          <a:endParaRPr lang="en-US"/>
        </a:p>
      </dgm:t>
    </dgm:pt>
    <dgm:pt modelId="{81E1DF06-2FA6-45AF-B471-A4D3FF77064F}" type="sibTrans" cxnId="{FCD4BAB2-30C4-4915-BA42-0B5E55A8B5EE}">
      <dgm:prSet/>
      <dgm:spPr/>
      <dgm:t>
        <a:bodyPr/>
        <a:lstStyle/>
        <a:p>
          <a:endParaRPr lang="en-US"/>
        </a:p>
      </dgm:t>
    </dgm:pt>
    <dgm:pt modelId="{75D37360-DD5F-4B32-B5B5-2C1F174E5941}">
      <dgm:prSet/>
      <dgm:spPr>
        <a:xfrm>
          <a:off x="0" y="6840645"/>
          <a:ext cx="9877484" cy="1029307"/>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Solicitados en formularios por WoW </a:t>
          </a:r>
        </a:p>
      </dgm:t>
    </dgm:pt>
    <dgm:pt modelId="{553317F0-F8CB-4306-8378-64581192A5BB}" type="parTrans" cxnId="{8B1A9D4E-AAC2-45C3-AEDE-13A5DB5C3825}">
      <dgm:prSet/>
      <dgm:spPr/>
      <dgm:t>
        <a:bodyPr/>
        <a:lstStyle/>
        <a:p>
          <a:endParaRPr lang="en-US"/>
        </a:p>
      </dgm:t>
    </dgm:pt>
    <dgm:pt modelId="{177FBF5C-17EF-4FF3-8FE3-B3B879BF80DD}" type="sibTrans" cxnId="{8B1A9D4E-AAC2-45C3-AEDE-13A5DB5C3825}">
      <dgm:prSet/>
      <dgm:spPr/>
      <dgm:t>
        <a:bodyPr/>
        <a:lstStyle/>
        <a:p>
          <a:endParaRPr lang="en-US"/>
        </a:p>
      </dgm:t>
    </dgm:pt>
    <dgm:pt modelId="{FDDE6C56-9092-448E-B004-34AF2277A192}">
      <dgm:prSet/>
      <dgm:spPr>
        <a:xfrm>
          <a:off x="0" y="6840645"/>
          <a:ext cx="9877484" cy="1029307"/>
        </a:xfrm>
        <a:prstGeom prst="rect">
          <a:avLst/>
        </a:prstGeom>
        <a:noFill/>
        <a:ln>
          <a:noFill/>
        </a:ln>
        <a:effectLst/>
      </dgm:spPr>
      <dgm:t>
        <a:bodyPr/>
        <a:lstStyle/>
        <a:p>
          <a:pPr>
            <a:buChar char="•"/>
          </a:pPr>
          <a:r>
            <a:rPr lang="es-419" noProof="0" dirty="0">
              <a:solidFill>
                <a:srgbClr val="000000">
                  <a:hueOff val="0"/>
                  <a:satOff val="0"/>
                  <a:lumOff val="0"/>
                  <a:alphaOff val="0"/>
                </a:srgbClr>
              </a:solidFill>
              <a:latin typeface="Century Schoolbook" panose="02040604050505020304"/>
              <a:ea typeface="+mn-ea"/>
              <a:cs typeface="+mn-cs"/>
            </a:rPr>
            <a:t>O proporcionados de manera espontanea a WoW </a:t>
          </a:r>
        </a:p>
      </dgm:t>
    </dgm:pt>
    <dgm:pt modelId="{B8196C55-0DD6-456B-9A04-9BEC7561B00C}" type="parTrans" cxnId="{F428B2AC-2485-48A2-A9E6-B0F9CEA72553}">
      <dgm:prSet/>
      <dgm:spPr/>
      <dgm:t>
        <a:bodyPr/>
        <a:lstStyle/>
        <a:p>
          <a:endParaRPr lang="en-US"/>
        </a:p>
      </dgm:t>
    </dgm:pt>
    <dgm:pt modelId="{7FF05A18-C8A3-4FA3-8F62-224CBC40A5FF}" type="sibTrans" cxnId="{F428B2AC-2485-48A2-A9E6-B0F9CEA72553}">
      <dgm:prSet/>
      <dgm:spPr/>
      <dgm:t>
        <a:bodyPr/>
        <a:lstStyle/>
        <a:p>
          <a:endParaRPr lang="en-US"/>
        </a:p>
      </dgm:t>
    </dgm:pt>
    <dgm:pt modelId="{9190E4A2-BCC2-492F-BF8A-7B8C5584A678}" type="pres">
      <dgm:prSet presAssocID="{39F90E2E-DB59-4D5A-8A1E-406930A98935}" presName="linear" presStyleCnt="0">
        <dgm:presLayoutVars>
          <dgm:animLvl val="lvl"/>
          <dgm:resizeHandles val="exact"/>
        </dgm:presLayoutVars>
      </dgm:prSet>
      <dgm:spPr/>
    </dgm:pt>
    <dgm:pt modelId="{12288562-CC1C-488F-9796-D02979E0C58A}" type="pres">
      <dgm:prSet presAssocID="{B5BCB979-1BC0-4C91-8D89-F1D46F1D1269}" presName="parentText" presStyleLbl="node1" presStyleIdx="0" presStyleCnt="4">
        <dgm:presLayoutVars>
          <dgm:chMax val="0"/>
          <dgm:bulletEnabled val="1"/>
        </dgm:presLayoutVars>
      </dgm:prSet>
      <dgm:spPr/>
    </dgm:pt>
    <dgm:pt modelId="{72C0AD42-9D14-418A-A2A5-E706EC1AD2A0}" type="pres">
      <dgm:prSet presAssocID="{9138D36D-11F7-4A12-B24B-6DDE35CC1764}" presName="spacer" presStyleCnt="0"/>
      <dgm:spPr/>
    </dgm:pt>
    <dgm:pt modelId="{AF5BFF79-57EF-4D1F-BB1F-5070DCEDEBF9}" type="pres">
      <dgm:prSet presAssocID="{A35B9BAC-C7DC-413A-8538-C882ABDDA012}" presName="parentText" presStyleLbl="node1" presStyleIdx="1" presStyleCnt="4">
        <dgm:presLayoutVars>
          <dgm:chMax val="0"/>
          <dgm:bulletEnabled val="1"/>
        </dgm:presLayoutVars>
      </dgm:prSet>
      <dgm:spPr/>
    </dgm:pt>
    <dgm:pt modelId="{9C56923D-02B7-4CEF-A9B4-02B307BE85E7}" type="pres">
      <dgm:prSet presAssocID="{A35B9BAC-C7DC-413A-8538-C882ABDDA012}" presName="childText" presStyleLbl="revTx" presStyleIdx="0" presStyleCnt="3">
        <dgm:presLayoutVars>
          <dgm:bulletEnabled val="1"/>
        </dgm:presLayoutVars>
      </dgm:prSet>
      <dgm:spPr/>
    </dgm:pt>
    <dgm:pt modelId="{BC7643C0-8A03-489B-91D3-47CBD6F244F5}" type="pres">
      <dgm:prSet presAssocID="{691C333E-A7D0-4C93-9FAD-35F47E4CEC96}" presName="parentText" presStyleLbl="node1" presStyleIdx="2" presStyleCnt="4">
        <dgm:presLayoutVars>
          <dgm:chMax val="0"/>
          <dgm:bulletEnabled val="1"/>
        </dgm:presLayoutVars>
      </dgm:prSet>
      <dgm:spPr/>
    </dgm:pt>
    <dgm:pt modelId="{0370698C-E625-48CF-8287-5086B7FFECAA}" type="pres">
      <dgm:prSet presAssocID="{691C333E-A7D0-4C93-9FAD-35F47E4CEC96}" presName="childText" presStyleLbl="revTx" presStyleIdx="1" presStyleCnt="3">
        <dgm:presLayoutVars>
          <dgm:bulletEnabled val="1"/>
        </dgm:presLayoutVars>
      </dgm:prSet>
      <dgm:spPr/>
    </dgm:pt>
    <dgm:pt modelId="{A420739C-1556-457E-B8B8-13F793B8DE07}" type="pres">
      <dgm:prSet presAssocID="{EBB41FA2-B92B-46D7-8E8A-0BA725C93E60}" presName="parentText" presStyleLbl="node1" presStyleIdx="3" presStyleCnt="4">
        <dgm:presLayoutVars>
          <dgm:chMax val="0"/>
          <dgm:bulletEnabled val="1"/>
        </dgm:presLayoutVars>
      </dgm:prSet>
      <dgm:spPr/>
    </dgm:pt>
    <dgm:pt modelId="{CBAF5581-0C11-4E41-A82F-D98DB230143C}" type="pres">
      <dgm:prSet presAssocID="{EBB41FA2-B92B-46D7-8E8A-0BA725C93E60}" presName="childText" presStyleLbl="revTx" presStyleIdx="2" presStyleCnt="3">
        <dgm:presLayoutVars>
          <dgm:bulletEnabled val="1"/>
        </dgm:presLayoutVars>
      </dgm:prSet>
      <dgm:spPr/>
    </dgm:pt>
  </dgm:ptLst>
  <dgm:cxnLst>
    <dgm:cxn modelId="{D843390F-A924-4E24-9537-D4E4392C0A63}" type="presOf" srcId="{691C333E-A7D0-4C93-9FAD-35F47E4CEC96}" destId="{BC7643C0-8A03-489B-91D3-47CBD6F244F5}" srcOrd="0" destOrd="0" presId="urn:microsoft.com/office/officeart/2005/8/layout/vList2"/>
    <dgm:cxn modelId="{70AD540F-F3DF-4F20-958A-E2241CEC544D}" srcId="{39F90E2E-DB59-4D5A-8A1E-406930A98935}" destId="{691C333E-A7D0-4C93-9FAD-35F47E4CEC96}" srcOrd="2" destOrd="0" parTransId="{3AC1A42C-CA60-4BB7-BE6A-E3F93FB4DA24}" sibTransId="{6381A431-859D-4C43-A133-3637D29C778F}"/>
    <dgm:cxn modelId="{D9E26C19-4393-48FD-86B5-373AC503D3FB}" type="presOf" srcId="{FDDE6C56-9092-448E-B004-34AF2277A192}" destId="{CBAF5581-0C11-4E41-A82F-D98DB230143C}" srcOrd="0" destOrd="1" presId="urn:microsoft.com/office/officeart/2005/8/layout/vList2"/>
    <dgm:cxn modelId="{88791223-5E50-4101-AFA9-B20D53ACE9CE}" type="presOf" srcId="{EBB41FA2-B92B-46D7-8E8A-0BA725C93E60}" destId="{A420739C-1556-457E-B8B8-13F793B8DE07}" srcOrd="0" destOrd="0" presId="urn:microsoft.com/office/officeart/2005/8/layout/vList2"/>
    <dgm:cxn modelId="{79124D27-08E6-49E3-A2BC-E5D2F658F95B}" type="presOf" srcId="{39F90E2E-DB59-4D5A-8A1E-406930A98935}" destId="{9190E4A2-BCC2-492F-BF8A-7B8C5584A678}" srcOrd="0" destOrd="0" presId="urn:microsoft.com/office/officeart/2005/8/layout/vList2"/>
    <dgm:cxn modelId="{FEBBF627-0A6A-4FFD-B280-BFE2E5DF44D0}" srcId="{691C333E-A7D0-4C93-9FAD-35F47E4CEC96}" destId="{1E450288-5D61-4932-8BD8-A27A8883CAAF}" srcOrd="1" destOrd="0" parTransId="{71B10FDA-0C8A-437B-97F9-D274465EA5BC}" sibTransId="{1562D678-17EC-444F-A152-F4FDF907BA6A}"/>
    <dgm:cxn modelId="{1229B13F-2102-43F0-B841-A1A6CDF0E369}" type="presOf" srcId="{75D37360-DD5F-4B32-B5B5-2C1F174E5941}" destId="{CBAF5581-0C11-4E41-A82F-D98DB230143C}" srcOrd="0" destOrd="0" presId="urn:microsoft.com/office/officeart/2005/8/layout/vList2"/>
    <dgm:cxn modelId="{480A9C5F-A624-48FA-89AA-B71EE6DC70BA}" srcId="{A35B9BAC-C7DC-413A-8538-C882ABDDA012}" destId="{7BF78D03-0633-4FD8-B92D-E5B29BACB5BD}" srcOrd="0" destOrd="0" parTransId="{ED246AE2-5D14-4433-97E2-09CB5A1D6524}" sibTransId="{68F2F0F0-ADB3-4055-8444-4D6FFD061049}"/>
    <dgm:cxn modelId="{8B1A9D4E-AAC2-45C3-AEDE-13A5DB5C3825}" srcId="{EBB41FA2-B92B-46D7-8E8A-0BA725C93E60}" destId="{75D37360-DD5F-4B32-B5B5-2C1F174E5941}" srcOrd="0" destOrd="0" parTransId="{553317F0-F8CB-4306-8378-64581192A5BB}" sibTransId="{177FBF5C-17EF-4FF3-8FE3-B3B879BF80DD}"/>
    <dgm:cxn modelId="{B3528B71-6A33-42DF-AD97-11E2639D8FCF}" type="presOf" srcId="{2BAED8E3-4703-42F8-9382-29E1659885C1}" destId="{0370698C-E625-48CF-8287-5086B7FFECAA}" srcOrd="0" destOrd="0" presId="urn:microsoft.com/office/officeart/2005/8/layout/vList2"/>
    <dgm:cxn modelId="{D865B675-4B22-470B-B5DD-CDA168BB4CFC}" type="presOf" srcId="{1E450288-5D61-4932-8BD8-A27A8883CAAF}" destId="{0370698C-E625-48CF-8287-5086B7FFECAA}" srcOrd="0" destOrd="1" presId="urn:microsoft.com/office/officeart/2005/8/layout/vList2"/>
    <dgm:cxn modelId="{16A61D56-999E-440A-BC1F-B6707D8E9AC7}" srcId="{691C333E-A7D0-4C93-9FAD-35F47E4CEC96}" destId="{2BAED8E3-4703-42F8-9382-29E1659885C1}" srcOrd="0" destOrd="0" parTransId="{985C5A4D-71F6-4B1A-B4A4-F94F9DC3E32C}" sibTransId="{7FEDE53F-E3A9-4920-B488-E4FE4C985AC8}"/>
    <dgm:cxn modelId="{F52DCA80-9DB1-4302-B739-6F775EF17976}" type="presOf" srcId="{7BF78D03-0633-4FD8-B92D-E5B29BACB5BD}" destId="{9C56923D-02B7-4CEF-A9B4-02B307BE85E7}" srcOrd="0" destOrd="0" presId="urn:microsoft.com/office/officeart/2005/8/layout/vList2"/>
    <dgm:cxn modelId="{ECA70D8D-7ACB-41DB-B8FA-EDED1BEF2895}" srcId="{39F90E2E-DB59-4D5A-8A1E-406930A98935}" destId="{A35B9BAC-C7DC-413A-8538-C882ABDDA012}" srcOrd="1" destOrd="0" parTransId="{EBC84AC3-A9BA-4C0C-A629-C47F76FA2501}" sibTransId="{138E949D-D23B-4272-B897-A0E1DBE5B3EF}"/>
    <dgm:cxn modelId="{6C59A291-0A70-4F0B-B7ED-62BBA4554A0C}" type="presOf" srcId="{B5BCB979-1BC0-4C91-8D89-F1D46F1D1269}" destId="{12288562-CC1C-488F-9796-D02979E0C58A}" srcOrd="0" destOrd="0" presId="urn:microsoft.com/office/officeart/2005/8/layout/vList2"/>
    <dgm:cxn modelId="{F428B2AC-2485-48A2-A9E6-B0F9CEA72553}" srcId="{EBB41FA2-B92B-46D7-8E8A-0BA725C93E60}" destId="{FDDE6C56-9092-448E-B004-34AF2277A192}" srcOrd="1" destOrd="0" parTransId="{B8196C55-0DD6-456B-9A04-9BEC7561B00C}" sibTransId="{7FF05A18-C8A3-4FA3-8F62-224CBC40A5FF}"/>
    <dgm:cxn modelId="{FCD4BAB2-30C4-4915-BA42-0B5E55A8B5EE}" srcId="{39F90E2E-DB59-4D5A-8A1E-406930A98935}" destId="{EBB41FA2-B92B-46D7-8E8A-0BA725C93E60}" srcOrd="3" destOrd="0" parTransId="{F7792548-C8F0-4E29-89B8-3AE8534E41B8}" sibTransId="{81E1DF06-2FA6-45AF-B471-A4D3FF77064F}"/>
    <dgm:cxn modelId="{93C024C8-EB7F-4F21-B5AC-8C748C1E6F9B}" srcId="{691C333E-A7D0-4C93-9FAD-35F47E4CEC96}" destId="{50281ED9-FE8C-4B8E-9783-9D19EA17B6AE}" srcOrd="2" destOrd="0" parTransId="{D0024E81-F7BE-42E0-8ADD-6D2552DF0C2D}" sibTransId="{2DB45587-486B-41B6-8626-32002C24A96F}"/>
    <dgm:cxn modelId="{AA68DCDE-E7D0-463B-AD04-4A3F6D52C4F1}" type="presOf" srcId="{A35B9BAC-C7DC-413A-8538-C882ABDDA012}" destId="{AF5BFF79-57EF-4D1F-BB1F-5070DCEDEBF9}" srcOrd="0" destOrd="0" presId="urn:microsoft.com/office/officeart/2005/8/layout/vList2"/>
    <dgm:cxn modelId="{6FE902ED-1577-4C03-A7BD-727702A806DC}" srcId="{39F90E2E-DB59-4D5A-8A1E-406930A98935}" destId="{B5BCB979-1BC0-4C91-8D89-F1D46F1D1269}" srcOrd="0" destOrd="0" parTransId="{D2C29493-85EC-48BD-B40C-B28F24746C17}" sibTransId="{9138D36D-11F7-4A12-B24B-6DDE35CC1764}"/>
    <dgm:cxn modelId="{052D98F4-0D61-42BA-ADF9-383BABEF8DA9}" type="presOf" srcId="{50281ED9-FE8C-4B8E-9783-9D19EA17B6AE}" destId="{0370698C-E625-48CF-8287-5086B7FFECAA}" srcOrd="0" destOrd="2" presId="urn:microsoft.com/office/officeart/2005/8/layout/vList2"/>
    <dgm:cxn modelId="{EABF5E7D-856B-410C-A7B6-2D5446B61E86}" type="presParOf" srcId="{9190E4A2-BCC2-492F-BF8A-7B8C5584A678}" destId="{12288562-CC1C-488F-9796-D02979E0C58A}" srcOrd="0" destOrd="0" presId="urn:microsoft.com/office/officeart/2005/8/layout/vList2"/>
    <dgm:cxn modelId="{9610D69C-8FE8-4246-B801-EDD63EBC239D}" type="presParOf" srcId="{9190E4A2-BCC2-492F-BF8A-7B8C5584A678}" destId="{72C0AD42-9D14-418A-A2A5-E706EC1AD2A0}" srcOrd="1" destOrd="0" presId="urn:microsoft.com/office/officeart/2005/8/layout/vList2"/>
    <dgm:cxn modelId="{27BB1F75-B42F-42F0-993F-3CF3CC7C5E9A}" type="presParOf" srcId="{9190E4A2-BCC2-492F-BF8A-7B8C5584A678}" destId="{AF5BFF79-57EF-4D1F-BB1F-5070DCEDEBF9}" srcOrd="2" destOrd="0" presId="urn:microsoft.com/office/officeart/2005/8/layout/vList2"/>
    <dgm:cxn modelId="{1CA3705F-E1B5-4FDA-8D0A-566000540F9D}" type="presParOf" srcId="{9190E4A2-BCC2-492F-BF8A-7B8C5584A678}" destId="{9C56923D-02B7-4CEF-A9B4-02B307BE85E7}" srcOrd="3" destOrd="0" presId="urn:microsoft.com/office/officeart/2005/8/layout/vList2"/>
    <dgm:cxn modelId="{1CEAAEEC-A2F0-4C8A-A17A-29F4E00772E5}" type="presParOf" srcId="{9190E4A2-BCC2-492F-BF8A-7B8C5584A678}" destId="{BC7643C0-8A03-489B-91D3-47CBD6F244F5}" srcOrd="4" destOrd="0" presId="urn:microsoft.com/office/officeart/2005/8/layout/vList2"/>
    <dgm:cxn modelId="{868DA0C6-276B-44A9-8320-C40416D6CBE6}" type="presParOf" srcId="{9190E4A2-BCC2-492F-BF8A-7B8C5584A678}" destId="{0370698C-E625-48CF-8287-5086B7FFECAA}" srcOrd="5" destOrd="0" presId="urn:microsoft.com/office/officeart/2005/8/layout/vList2"/>
    <dgm:cxn modelId="{504720E9-D6AB-4A10-A624-75362427995B}" type="presParOf" srcId="{9190E4A2-BCC2-492F-BF8A-7B8C5584A678}" destId="{A420739C-1556-457E-B8B8-13F793B8DE07}" srcOrd="6" destOrd="0" presId="urn:microsoft.com/office/officeart/2005/8/layout/vList2"/>
    <dgm:cxn modelId="{1378A48B-0C01-41BE-9736-51DB8CD0535B}" type="presParOf" srcId="{9190E4A2-BCC2-492F-BF8A-7B8C5584A678}" destId="{CBAF5581-0C11-4E41-A82F-D98DB230143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DE909-E8C7-4468-B273-4D21B9F926C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DF934BE-828B-49CB-87D1-EE0EC3070130}">
      <dgm:prSet phldrT="[Text]" custT="1"/>
      <dgm:spPr/>
      <dgm:t>
        <a:bodyPr/>
        <a:lstStyle/>
        <a:p>
          <a:pPr algn="ctr"/>
          <a:r>
            <a:rPr lang="es-419" sz="2400" b="1" noProof="0" dirty="0"/>
            <a:t>Valores y compromiso</a:t>
          </a:r>
        </a:p>
      </dgm:t>
    </dgm:pt>
    <dgm:pt modelId="{D40EFEB3-D8B3-49FF-9DE0-BEEF0E9BDEF3}" type="parTrans" cxnId="{B3F5549A-A4FD-4867-8069-AA61C31FC380}">
      <dgm:prSet/>
      <dgm:spPr/>
      <dgm:t>
        <a:bodyPr/>
        <a:lstStyle/>
        <a:p>
          <a:endParaRPr lang="en-US"/>
        </a:p>
      </dgm:t>
    </dgm:pt>
    <dgm:pt modelId="{D9E048D4-94BD-4305-BF77-ACDD4FA478D7}" type="sibTrans" cxnId="{B3F5549A-A4FD-4867-8069-AA61C31FC380}">
      <dgm:prSet/>
      <dgm:spPr/>
      <dgm:t>
        <a:bodyPr/>
        <a:lstStyle/>
        <a:p>
          <a:endParaRPr lang="en-US"/>
        </a:p>
      </dgm:t>
    </dgm:pt>
    <dgm:pt modelId="{318E15B4-4F3F-4686-BC73-CDA989FBBA32}">
      <dgm:prSet custT="1"/>
      <dgm:spPr/>
      <dgm:t>
        <a:bodyPr/>
        <a:lstStyle/>
        <a:p>
          <a:pPr rtl="0">
            <a:spcAft>
              <a:spcPts val="0"/>
            </a:spcAft>
          </a:pPr>
          <a:r>
            <a:rPr lang="es-419" sz="2400" b="1" noProof="0" dirty="0"/>
            <a:t>Capacidad del programa</a:t>
          </a:r>
        </a:p>
      </dgm:t>
    </dgm:pt>
    <dgm:pt modelId="{78D9A5AA-6733-487E-81E8-9894EFF2345E}" type="parTrans" cxnId="{7725ACA9-754C-488F-9296-5A1066126ED2}">
      <dgm:prSet/>
      <dgm:spPr/>
      <dgm:t>
        <a:bodyPr/>
        <a:lstStyle/>
        <a:p>
          <a:endParaRPr lang="en-GB"/>
        </a:p>
      </dgm:t>
    </dgm:pt>
    <dgm:pt modelId="{2519A13E-3E41-4529-9553-9A7DCA46F92E}" type="sibTrans" cxnId="{7725ACA9-754C-488F-9296-5A1066126ED2}">
      <dgm:prSet/>
      <dgm:spPr/>
      <dgm:t>
        <a:bodyPr/>
        <a:lstStyle/>
        <a:p>
          <a:endParaRPr lang="en-GB"/>
        </a:p>
      </dgm:t>
    </dgm:pt>
    <dgm:pt modelId="{94360E5D-EAAE-4127-9245-49F368BE52A2}">
      <dgm:prSet custT="1"/>
      <dgm:spPr/>
      <dgm:t>
        <a:bodyPr/>
        <a:lstStyle/>
        <a:p>
          <a:r>
            <a:rPr lang="es-419" sz="2400" b="1" noProof="0" dirty="0"/>
            <a:t>Entorno externo</a:t>
          </a:r>
        </a:p>
      </dgm:t>
    </dgm:pt>
    <dgm:pt modelId="{ED8DCA68-2578-463F-8597-258B9AC0C457}" type="parTrans" cxnId="{235BB429-42C1-49BF-8354-5B6A10FCC0AD}">
      <dgm:prSet/>
      <dgm:spPr/>
      <dgm:t>
        <a:bodyPr/>
        <a:lstStyle/>
        <a:p>
          <a:endParaRPr lang="en-GB"/>
        </a:p>
      </dgm:t>
    </dgm:pt>
    <dgm:pt modelId="{6C6AE0A4-8277-47BD-9AB6-C4D0198C3670}" type="sibTrans" cxnId="{235BB429-42C1-49BF-8354-5B6A10FCC0AD}">
      <dgm:prSet/>
      <dgm:spPr/>
      <dgm:t>
        <a:bodyPr/>
        <a:lstStyle/>
        <a:p>
          <a:endParaRPr lang="en-GB"/>
        </a:p>
      </dgm:t>
    </dgm:pt>
    <dgm:pt modelId="{788062AC-9CBB-4728-ACB5-8C4E0AEE26DE}">
      <dgm:prSet/>
      <dgm:spPr/>
      <dgm:t>
        <a:bodyPr/>
        <a:lstStyle/>
        <a:p>
          <a:r>
            <a:rPr lang="es-419" noProof="0" dirty="0"/>
            <a:t>Interés de los equipos clínicos en proporcionar los servicios</a:t>
          </a:r>
        </a:p>
      </dgm:t>
    </dgm:pt>
    <dgm:pt modelId="{7AEBBB28-76E8-4241-914A-B4D0934D64DF}" type="parTrans" cxnId="{CA0F8F8E-005A-41CF-931B-67E52FAD21BB}">
      <dgm:prSet/>
      <dgm:spPr/>
      <dgm:t>
        <a:bodyPr/>
        <a:lstStyle/>
        <a:p>
          <a:endParaRPr lang="en-US"/>
        </a:p>
      </dgm:t>
    </dgm:pt>
    <dgm:pt modelId="{79016556-B8D3-4D2C-8F53-4A0CA4804EE3}" type="sibTrans" cxnId="{CA0F8F8E-005A-41CF-931B-67E52FAD21BB}">
      <dgm:prSet/>
      <dgm:spPr/>
      <dgm:t>
        <a:bodyPr/>
        <a:lstStyle/>
        <a:p>
          <a:endParaRPr lang="en-US"/>
        </a:p>
      </dgm:t>
    </dgm:pt>
    <dgm:pt modelId="{B8E62E48-90C3-4142-85C1-9DAA4CC9B45E}">
      <dgm:prSet/>
      <dgm:spPr/>
      <dgm:t>
        <a:bodyPr/>
        <a:lstStyle/>
        <a:p>
          <a:r>
            <a:rPr lang="es-419" noProof="0" dirty="0"/>
            <a:t>Buena disposición para proporcionar servicios de aborto</a:t>
          </a:r>
        </a:p>
      </dgm:t>
    </dgm:pt>
    <dgm:pt modelId="{202DDAB5-34F4-43F2-A4BB-892A1FEE07CB}" type="parTrans" cxnId="{38C7AE76-9E51-400E-84E7-66C8AF141B35}">
      <dgm:prSet/>
      <dgm:spPr/>
      <dgm:t>
        <a:bodyPr/>
        <a:lstStyle/>
        <a:p>
          <a:endParaRPr lang="en-US"/>
        </a:p>
      </dgm:t>
    </dgm:pt>
    <dgm:pt modelId="{13687738-ACE6-406D-96BA-6E0888F3E976}" type="sibTrans" cxnId="{38C7AE76-9E51-400E-84E7-66C8AF141B35}">
      <dgm:prSet/>
      <dgm:spPr/>
      <dgm:t>
        <a:bodyPr/>
        <a:lstStyle/>
        <a:p>
          <a:endParaRPr lang="en-US"/>
        </a:p>
      </dgm:t>
    </dgm:pt>
    <dgm:pt modelId="{BB69EBC4-0C04-41E1-8C94-4B5B0506B350}">
      <dgm:prSet/>
      <dgm:spPr/>
      <dgm:t>
        <a:bodyPr/>
        <a:lstStyle/>
        <a:p>
          <a:r>
            <a:rPr lang="es-419" noProof="0" dirty="0"/>
            <a:t>Apoyo de Gobernanza y liderazgo</a:t>
          </a:r>
        </a:p>
      </dgm:t>
    </dgm:pt>
    <dgm:pt modelId="{82F4337D-6332-4824-A27C-826A487CF68E}" type="parTrans" cxnId="{756454E8-16D8-43D5-9A01-90F816C85D69}">
      <dgm:prSet/>
      <dgm:spPr/>
      <dgm:t>
        <a:bodyPr/>
        <a:lstStyle/>
        <a:p>
          <a:endParaRPr lang="en-US"/>
        </a:p>
      </dgm:t>
    </dgm:pt>
    <dgm:pt modelId="{73C5C6F3-773A-42CF-879C-F824F71A7FCB}" type="sibTrans" cxnId="{756454E8-16D8-43D5-9A01-90F816C85D69}">
      <dgm:prSet/>
      <dgm:spPr/>
      <dgm:t>
        <a:bodyPr/>
        <a:lstStyle/>
        <a:p>
          <a:endParaRPr lang="en-US"/>
        </a:p>
      </dgm:t>
    </dgm:pt>
    <dgm:pt modelId="{F4680504-2FE4-4A00-879C-23684478DF48}">
      <dgm:prSet/>
      <dgm:spPr/>
      <dgm:t>
        <a:bodyPr/>
        <a:lstStyle/>
        <a:p>
          <a:endParaRPr lang="es-419" noProof="0" dirty="0"/>
        </a:p>
      </dgm:t>
    </dgm:pt>
    <dgm:pt modelId="{47878EA9-0B43-493B-8A33-9FFCAAAD25BD}" type="parTrans" cxnId="{8B67E88F-1972-4E98-9F2A-F82153BBC597}">
      <dgm:prSet/>
      <dgm:spPr/>
      <dgm:t>
        <a:bodyPr/>
        <a:lstStyle/>
        <a:p>
          <a:endParaRPr lang="en-US"/>
        </a:p>
      </dgm:t>
    </dgm:pt>
    <dgm:pt modelId="{2D85FC8F-4693-48B5-8212-49AC07B9879C}" type="sibTrans" cxnId="{8B67E88F-1972-4E98-9F2A-F82153BBC597}">
      <dgm:prSet/>
      <dgm:spPr/>
      <dgm:t>
        <a:bodyPr/>
        <a:lstStyle/>
        <a:p>
          <a:endParaRPr lang="en-US"/>
        </a:p>
      </dgm:t>
    </dgm:pt>
    <dgm:pt modelId="{195D34D6-706C-4784-9CB7-79C0AB0F2F63}">
      <dgm:prSet/>
      <dgm:spPr/>
      <dgm:t>
        <a:bodyPr/>
        <a:lstStyle/>
        <a:p>
          <a:endParaRPr lang="es-419" noProof="0" dirty="0"/>
        </a:p>
      </dgm:t>
    </dgm:pt>
    <dgm:pt modelId="{BE3CBC20-FECC-4D5C-92FE-8642950A1936}" type="parTrans" cxnId="{6831AA84-B065-4CB3-B8B8-4A48A1185A48}">
      <dgm:prSet/>
      <dgm:spPr/>
      <dgm:t>
        <a:bodyPr/>
        <a:lstStyle/>
        <a:p>
          <a:endParaRPr lang="en-US"/>
        </a:p>
      </dgm:t>
    </dgm:pt>
    <dgm:pt modelId="{E48A5BA9-FF8D-44D8-8712-72BFD5967CDD}" type="sibTrans" cxnId="{6831AA84-B065-4CB3-B8B8-4A48A1185A48}">
      <dgm:prSet/>
      <dgm:spPr/>
      <dgm:t>
        <a:bodyPr/>
        <a:lstStyle/>
        <a:p>
          <a:endParaRPr lang="en-US"/>
        </a:p>
      </dgm:t>
    </dgm:pt>
    <dgm:pt modelId="{AC6AC241-4BD0-4813-A211-F7BD4647D531}">
      <dgm:prSet/>
      <dgm:spPr/>
      <dgm:t>
        <a:bodyPr/>
        <a:lstStyle/>
        <a:p>
          <a:r>
            <a:rPr lang="en-GB" dirty="0"/>
            <a:t> </a:t>
          </a:r>
          <a:r>
            <a:rPr lang="es-419" dirty="0" err="1"/>
            <a:t>Disponi</a:t>
          </a:r>
          <a:r>
            <a:rPr lang="es-419" noProof="0" dirty="0" err="1"/>
            <a:t>bilidad</a:t>
          </a:r>
          <a:r>
            <a:rPr lang="es-419" noProof="0" dirty="0"/>
            <a:t> de infraestructura, equipo y recursos humanos</a:t>
          </a:r>
        </a:p>
      </dgm:t>
    </dgm:pt>
    <dgm:pt modelId="{DD28674E-800A-4335-908A-8A01367A3706}" type="parTrans" cxnId="{5218566A-1D82-4050-978B-FFC36CF316C1}">
      <dgm:prSet/>
      <dgm:spPr/>
      <dgm:t>
        <a:bodyPr/>
        <a:lstStyle/>
        <a:p>
          <a:endParaRPr lang="en-US"/>
        </a:p>
      </dgm:t>
    </dgm:pt>
    <dgm:pt modelId="{10D828BB-48E3-400D-AFEF-983808B9E2EC}" type="sibTrans" cxnId="{5218566A-1D82-4050-978B-FFC36CF316C1}">
      <dgm:prSet/>
      <dgm:spPr/>
      <dgm:t>
        <a:bodyPr/>
        <a:lstStyle/>
        <a:p>
          <a:endParaRPr lang="en-US"/>
        </a:p>
      </dgm:t>
    </dgm:pt>
    <dgm:pt modelId="{905FFE73-D310-4362-8353-C85F9996EC3C}">
      <dgm:prSet/>
      <dgm:spPr/>
      <dgm:t>
        <a:bodyPr/>
        <a:lstStyle/>
        <a:p>
          <a:r>
            <a:rPr lang="es-419" noProof="0" dirty="0"/>
            <a:t>Adaptar los servicios ambulatorios actuales</a:t>
          </a:r>
        </a:p>
      </dgm:t>
    </dgm:pt>
    <dgm:pt modelId="{6DC20806-2703-43EF-8816-C32B6C6878C0}" type="parTrans" cxnId="{C0C8F568-9EA2-4A6B-819F-7A15569132D9}">
      <dgm:prSet/>
      <dgm:spPr/>
      <dgm:t>
        <a:bodyPr/>
        <a:lstStyle/>
        <a:p>
          <a:endParaRPr lang="en-US"/>
        </a:p>
      </dgm:t>
    </dgm:pt>
    <dgm:pt modelId="{73F7B6FC-6E3C-4A2D-8DDF-78CA676E0DAF}" type="sibTrans" cxnId="{C0C8F568-9EA2-4A6B-819F-7A15569132D9}">
      <dgm:prSet/>
      <dgm:spPr/>
      <dgm:t>
        <a:bodyPr/>
        <a:lstStyle/>
        <a:p>
          <a:endParaRPr lang="en-US"/>
        </a:p>
      </dgm:t>
    </dgm:pt>
    <dgm:pt modelId="{465250D9-F022-4A03-87AB-4F1E579AC5C1}">
      <dgm:prSet/>
      <dgm:spPr/>
      <dgm:t>
        <a:bodyPr/>
        <a:lstStyle/>
        <a:p>
          <a:endParaRPr lang="es-419" noProof="0" dirty="0"/>
        </a:p>
      </dgm:t>
    </dgm:pt>
    <dgm:pt modelId="{6315E192-5172-4169-AA28-1284F76D5ECB}" type="parTrans" cxnId="{F02C3D11-06B7-453D-A6D2-7CF80D521E59}">
      <dgm:prSet/>
      <dgm:spPr/>
      <dgm:t>
        <a:bodyPr/>
        <a:lstStyle/>
        <a:p>
          <a:endParaRPr lang="en-US"/>
        </a:p>
      </dgm:t>
    </dgm:pt>
    <dgm:pt modelId="{8CC85799-2E13-4852-99EE-6CE3051F089F}" type="sibTrans" cxnId="{F02C3D11-06B7-453D-A6D2-7CF80D521E59}">
      <dgm:prSet/>
      <dgm:spPr/>
      <dgm:t>
        <a:bodyPr/>
        <a:lstStyle/>
        <a:p>
          <a:endParaRPr lang="en-US"/>
        </a:p>
      </dgm:t>
    </dgm:pt>
    <dgm:pt modelId="{1B959308-BD58-4166-84ED-BE42208CCE63}">
      <dgm:prSet/>
      <dgm:spPr/>
      <dgm:t>
        <a:bodyPr/>
        <a:lstStyle/>
        <a:p>
          <a:r>
            <a:rPr lang="es-419" noProof="0" dirty="0"/>
            <a:t>Entorno legal para la prestación de servicios de aborto en el segundo trimestre </a:t>
          </a:r>
        </a:p>
      </dgm:t>
    </dgm:pt>
    <dgm:pt modelId="{B79204C1-BBC0-42B5-9DC6-4A704FA893B7}" type="parTrans" cxnId="{9D613D61-2E0D-4B63-AB17-B4C7DB1A6113}">
      <dgm:prSet/>
      <dgm:spPr/>
      <dgm:t>
        <a:bodyPr/>
        <a:lstStyle/>
        <a:p>
          <a:endParaRPr lang="en-US"/>
        </a:p>
      </dgm:t>
    </dgm:pt>
    <dgm:pt modelId="{6DFC8622-70E9-498B-BB53-9017D0BB765F}" type="sibTrans" cxnId="{9D613D61-2E0D-4B63-AB17-B4C7DB1A6113}">
      <dgm:prSet/>
      <dgm:spPr/>
      <dgm:t>
        <a:bodyPr/>
        <a:lstStyle/>
        <a:p>
          <a:endParaRPr lang="en-US"/>
        </a:p>
      </dgm:t>
    </dgm:pt>
    <dgm:pt modelId="{DE67BEE1-B7BC-4864-BB42-20C10B5B2DC4}">
      <dgm:prSet/>
      <dgm:spPr/>
      <dgm:t>
        <a:bodyPr/>
        <a:lstStyle/>
        <a:p>
          <a:r>
            <a:rPr lang="es-419" noProof="0" dirty="0"/>
            <a:t>Disponibilidad de mifepristona y misoprostol de buena calidad</a:t>
          </a:r>
        </a:p>
      </dgm:t>
    </dgm:pt>
    <dgm:pt modelId="{7C00158B-561F-4280-BE20-D9FD4D57FA29}" type="parTrans" cxnId="{CA976479-3480-46BA-8903-EF2BE072FA69}">
      <dgm:prSet/>
      <dgm:spPr/>
      <dgm:t>
        <a:bodyPr/>
        <a:lstStyle/>
        <a:p>
          <a:endParaRPr lang="en-US"/>
        </a:p>
      </dgm:t>
    </dgm:pt>
    <dgm:pt modelId="{325E4295-A6AB-4135-8224-0B1F4A59C6AE}" type="sibTrans" cxnId="{CA976479-3480-46BA-8903-EF2BE072FA69}">
      <dgm:prSet/>
      <dgm:spPr/>
      <dgm:t>
        <a:bodyPr/>
        <a:lstStyle/>
        <a:p>
          <a:endParaRPr lang="en-US"/>
        </a:p>
      </dgm:t>
    </dgm:pt>
    <dgm:pt modelId="{37BA85B2-1EC6-4F60-A94C-960323711FF1}">
      <dgm:prSet/>
      <dgm:spPr/>
      <dgm:t>
        <a:bodyPr/>
        <a:lstStyle/>
        <a:p>
          <a:endParaRPr lang="es-419" noProof="0" dirty="0"/>
        </a:p>
      </dgm:t>
    </dgm:pt>
    <dgm:pt modelId="{AB15EFE9-C5AE-4F83-8DBE-1BC531E91BF1}" type="parTrans" cxnId="{DD39A3F3-FD65-40DE-8139-30CF5A4613EC}">
      <dgm:prSet/>
      <dgm:spPr/>
      <dgm:t>
        <a:bodyPr/>
        <a:lstStyle/>
        <a:p>
          <a:endParaRPr lang="en-US"/>
        </a:p>
      </dgm:t>
    </dgm:pt>
    <dgm:pt modelId="{C9E6BAFD-4785-4EA4-A5AA-F333C18AEA34}" type="sibTrans" cxnId="{DD39A3F3-FD65-40DE-8139-30CF5A4613EC}">
      <dgm:prSet/>
      <dgm:spPr/>
      <dgm:t>
        <a:bodyPr/>
        <a:lstStyle/>
        <a:p>
          <a:endParaRPr lang="en-US"/>
        </a:p>
      </dgm:t>
    </dgm:pt>
    <dgm:pt modelId="{12EB90EE-AE3C-4BD9-BDC8-35489BEF87E1}">
      <dgm:prSet/>
      <dgm:spPr/>
      <dgm:t>
        <a:bodyPr/>
        <a:lstStyle/>
        <a:p>
          <a:r>
            <a:rPr lang="es-419" noProof="0" dirty="0"/>
            <a:t>Garantizar o invertir en referencias eficaces </a:t>
          </a:r>
        </a:p>
      </dgm:t>
    </dgm:pt>
    <dgm:pt modelId="{2FDA8EDD-EE11-4C18-A670-507FACBDC6C4}" type="parTrans" cxnId="{689DBCDE-EA67-4BFE-AA65-EA9BEBB055A1}">
      <dgm:prSet/>
      <dgm:spPr/>
      <dgm:t>
        <a:bodyPr/>
        <a:lstStyle/>
        <a:p>
          <a:endParaRPr lang="en-US"/>
        </a:p>
      </dgm:t>
    </dgm:pt>
    <dgm:pt modelId="{878FD59A-DDFC-4666-B2BD-985945A6F87E}" type="sibTrans" cxnId="{689DBCDE-EA67-4BFE-AA65-EA9BEBB055A1}">
      <dgm:prSet/>
      <dgm:spPr/>
      <dgm:t>
        <a:bodyPr/>
        <a:lstStyle/>
        <a:p>
          <a:endParaRPr lang="en-US"/>
        </a:p>
      </dgm:t>
    </dgm:pt>
    <dgm:pt modelId="{46244B38-4980-458E-82A5-9C5F4B08DC31}">
      <dgm:prSet/>
      <dgm:spPr/>
      <dgm:t>
        <a:bodyPr/>
        <a:lstStyle/>
        <a:p>
          <a:endParaRPr lang="es-419" noProof="0" dirty="0"/>
        </a:p>
      </dgm:t>
    </dgm:pt>
    <dgm:pt modelId="{CF559FEE-A05A-4F04-B418-EBF0D31E3E35}" type="parTrans" cxnId="{A03673E6-3F5A-49FA-BE77-355FDCF1898D}">
      <dgm:prSet/>
      <dgm:spPr/>
      <dgm:t>
        <a:bodyPr/>
        <a:lstStyle/>
        <a:p>
          <a:endParaRPr lang="en-US"/>
        </a:p>
      </dgm:t>
    </dgm:pt>
    <dgm:pt modelId="{557EE6AA-5A9E-4531-A5BC-7EDFB7FAE1B5}" type="sibTrans" cxnId="{A03673E6-3F5A-49FA-BE77-355FDCF1898D}">
      <dgm:prSet/>
      <dgm:spPr/>
      <dgm:t>
        <a:bodyPr/>
        <a:lstStyle/>
        <a:p>
          <a:endParaRPr lang="en-US"/>
        </a:p>
      </dgm:t>
    </dgm:pt>
    <dgm:pt modelId="{9C9B6F22-5AA2-4C98-A858-686C776BF5DF}">
      <dgm:prSet/>
      <dgm:spPr/>
      <dgm:t>
        <a:bodyPr/>
        <a:lstStyle/>
        <a:p>
          <a:endParaRPr lang="es-419" noProof="0" dirty="0"/>
        </a:p>
      </dgm:t>
    </dgm:pt>
    <dgm:pt modelId="{F0F94F4D-6413-4BBA-ABFB-8412A73104E6}" type="parTrans" cxnId="{3D0189F7-300D-432E-AC96-07F0B2887891}">
      <dgm:prSet/>
      <dgm:spPr/>
      <dgm:t>
        <a:bodyPr/>
        <a:lstStyle/>
        <a:p>
          <a:endParaRPr lang="en-US"/>
        </a:p>
      </dgm:t>
    </dgm:pt>
    <dgm:pt modelId="{A53A6724-52DC-495E-B17F-4F3E1C2083FD}" type="sibTrans" cxnId="{3D0189F7-300D-432E-AC96-07F0B2887891}">
      <dgm:prSet/>
      <dgm:spPr/>
      <dgm:t>
        <a:bodyPr/>
        <a:lstStyle/>
        <a:p>
          <a:endParaRPr lang="en-US"/>
        </a:p>
      </dgm:t>
    </dgm:pt>
    <dgm:pt modelId="{6179533A-E10C-48AD-8197-B1CB4E664917}">
      <dgm:prSet/>
      <dgm:spPr/>
      <dgm:t>
        <a:bodyPr/>
        <a:lstStyle/>
        <a:p>
          <a:r>
            <a:rPr lang="es-419" noProof="0" dirty="0"/>
            <a:t>Interés en monitorear, aprender y evaluar</a:t>
          </a:r>
        </a:p>
      </dgm:t>
    </dgm:pt>
    <dgm:pt modelId="{400CA000-7A00-434F-94E9-AAF14C648F78}" type="parTrans" cxnId="{B2FD594D-955F-4D56-819A-05853AE4D662}">
      <dgm:prSet/>
      <dgm:spPr/>
      <dgm:t>
        <a:bodyPr/>
        <a:lstStyle/>
        <a:p>
          <a:endParaRPr lang="en-US"/>
        </a:p>
      </dgm:t>
    </dgm:pt>
    <dgm:pt modelId="{DC6FB9D2-1BB0-483F-BB49-6A85E197AA17}" type="sibTrans" cxnId="{B2FD594D-955F-4D56-819A-05853AE4D662}">
      <dgm:prSet/>
      <dgm:spPr/>
      <dgm:t>
        <a:bodyPr/>
        <a:lstStyle/>
        <a:p>
          <a:endParaRPr lang="en-US"/>
        </a:p>
      </dgm:t>
    </dgm:pt>
    <dgm:pt modelId="{41974BC7-8926-48D7-AB5D-4CCD90955322}" type="pres">
      <dgm:prSet presAssocID="{6B8DE909-E8C7-4468-B273-4D21B9F926CE}" presName="Name0" presStyleCnt="0">
        <dgm:presLayoutVars>
          <dgm:dir/>
          <dgm:animLvl val="lvl"/>
          <dgm:resizeHandles val="exact"/>
        </dgm:presLayoutVars>
      </dgm:prSet>
      <dgm:spPr/>
    </dgm:pt>
    <dgm:pt modelId="{0F345980-6C59-4F9B-A12D-72F2C9826DB8}" type="pres">
      <dgm:prSet presAssocID="{ADF934BE-828B-49CB-87D1-EE0EC3070130}" presName="composite" presStyleCnt="0"/>
      <dgm:spPr/>
    </dgm:pt>
    <dgm:pt modelId="{11537E61-0425-4D0E-A743-9D093B91FAF6}" type="pres">
      <dgm:prSet presAssocID="{ADF934BE-828B-49CB-87D1-EE0EC3070130}" presName="parTx" presStyleLbl="alignNode1" presStyleIdx="0" presStyleCnt="3">
        <dgm:presLayoutVars>
          <dgm:chMax val="0"/>
          <dgm:chPref val="0"/>
          <dgm:bulletEnabled val="1"/>
        </dgm:presLayoutVars>
      </dgm:prSet>
      <dgm:spPr/>
    </dgm:pt>
    <dgm:pt modelId="{85AAAC39-387D-43E3-9B3A-C076D478E573}" type="pres">
      <dgm:prSet presAssocID="{ADF934BE-828B-49CB-87D1-EE0EC3070130}" presName="desTx" presStyleLbl="alignAccFollowNode1" presStyleIdx="0" presStyleCnt="3">
        <dgm:presLayoutVars>
          <dgm:bulletEnabled val="1"/>
        </dgm:presLayoutVars>
      </dgm:prSet>
      <dgm:spPr/>
    </dgm:pt>
    <dgm:pt modelId="{0915B7F6-9BAA-4B46-BAE2-BDED14F799C8}" type="pres">
      <dgm:prSet presAssocID="{D9E048D4-94BD-4305-BF77-ACDD4FA478D7}" presName="space" presStyleCnt="0"/>
      <dgm:spPr/>
    </dgm:pt>
    <dgm:pt modelId="{D831A8CB-790C-44D8-9021-119F6015E299}" type="pres">
      <dgm:prSet presAssocID="{318E15B4-4F3F-4686-BC73-CDA989FBBA32}" presName="composite" presStyleCnt="0"/>
      <dgm:spPr/>
    </dgm:pt>
    <dgm:pt modelId="{0FB59CCF-BB76-4E58-B2F2-4459EECF4961}" type="pres">
      <dgm:prSet presAssocID="{318E15B4-4F3F-4686-BC73-CDA989FBBA32}" presName="parTx" presStyleLbl="alignNode1" presStyleIdx="1" presStyleCnt="3">
        <dgm:presLayoutVars>
          <dgm:chMax val="0"/>
          <dgm:chPref val="0"/>
          <dgm:bulletEnabled val="1"/>
        </dgm:presLayoutVars>
      </dgm:prSet>
      <dgm:spPr/>
    </dgm:pt>
    <dgm:pt modelId="{68DC0CD2-470B-4297-ACBA-005FAAF73225}" type="pres">
      <dgm:prSet presAssocID="{318E15B4-4F3F-4686-BC73-CDA989FBBA32}" presName="desTx" presStyleLbl="alignAccFollowNode1" presStyleIdx="1" presStyleCnt="3">
        <dgm:presLayoutVars>
          <dgm:bulletEnabled val="1"/>
        </dgm:presLayoutVars>
      </dgm:prSet>
      <dgm:spPr/>
    </dgm:pt>
    <dgm:pt modelId="{9876563F-A305-4AA0-BD96-DB3789DB4180}" type="pres">
      <dgm:prSet presAssocID="{2519A13E-3E41-4529-9553-9A7DCA46F92E}" presName="space" presStyleCnt="0"/>
      <dgm:spPr/>
    </dgm:pt>
    <dgm:pt modelId="{6099EFA5-C6EB-4674-8B4F-00E5028B772C}" type="pres">
      <dgm:prSet presAssocID="{94360E5D-EAAE-4127-9245-49F368BE52A2}" presName="composite" presStyleCnt="0"/>
      <dgm:spPr/>
    </dgm:pt>
    <dgm:pt modelId="{C59377AA-ACEC-4DB3-A67D-53664966D265}" type="pres">
      <dgm:prSet presAssocID="{94360E5D-EAAE-4127-9245-49F368BE52A2}" presName="parTx" presStyleLbl="alignNode1" presStyleIdx="2" presStyleCnt="3">
        <dgm:presLayoutVars>
          <dgm:chMax val="0"/>
          <dgm:chPref val="0"/>
          <dgm:bulletEnabled val="1"/>
        </dgm:presLayoutVars>
      </dgm:prSet>
      <dgm:spPr/>
    </dgm:pt>
    <dgm:pt modelId="{81250C4F-D0A4-4703-8431-7EDC7B0D29E1}" type="pres">
      <dgm:prSet presAssocID="{94360E5D-EAAE-4127-9245-49F368BE52A2}" presName="desTx" presStyleLbl="alignAccFollowNode1" presStyleIdx="2" presStyleCnt="3">
        <dgm:presLayoutVars>
          <dgm:bulletEnabled val="1"/>
        </dgm:presLayoutVars>
      </dgm:prSet>
      <dgm:spPr/>
    </dgm:pt>
  </dgm:ptLst>
  <dgm:cxnLst>
    <dgm:cxn modelId="{73DF770E-13B4-4353-B974-AC6C7CB48587}" type="presOf" srcId="{1B959308-BD58-4166-84ED-BE42208CCE63}" destId="{81250C4F-D0A4-4703-8431-7EDC7B0D29E1}" srcOrd="0" destOrd="0" presId="urn:microsoft.com/office/officeart/2005/8/layout/hList1"/>
    <dgm:cxn modelId="{3BB3D90F-A683-40B3-BDF7-377AD4C303F2}" type="presOf" srcId="{788062AC-9CBB-4728-ACB5-8C4E0AEE26DE}" destId="{85AAAC39-387D-43E3-9B3A-C076D478E573}" srcOrd="0" destOrd="0" presId="urn:microsoft.com/office/officeart/2005/8/layout/hList1"/>
    <dgm:cxn modelId="{F02C3D11-06B7-453D-A6D2-7CF80D521E59}" srcId="{318E15B4-4F3F-4686-BC73-CDA989FBBA32}" destId="{465250D9-F022-4A03-87AB-4F1E579AC5C1}" srcOrd="1" destOrd="0" parTransId="{6315E192-5172-4169-AA28-1284F76D5ECB}" sibTransId="{8CC85799-2E13-4852-99EE-6CE3051F089F}"/>
    <dgm:cxn modelId="{652D811B-A4E1-4260-877E-80566E8F9E1E}" type="presOf" srcId="{B8E62E48-90C3-4142-85C1-9DAA4CC9B45E}" destId="{85AAAC39-387D-43E3-9B3A-C076D478E573}" srcOrd="0" destOrd="2" presId="urn:microsoft.com/office/officeart/2005/8/layout/hList1"/>
    <dgm:cxn modelId="{235BB429-42C1-49BF-8354-5B6A10FCC0AD}" srcId="{6B8DE909-E8C7-4468-B273-4D21B9F926CE}" destId="{94360E5D-EAAE-4127-9245-49F368BE52A2}" srcOrd="2" destOrd="0" parTransId="{ED8DCA68-2578-463F-8597-258B9AC0C457}" sibTransId="{6C6AE0A4-8277-47BD-9AB6-C4D0198C3670}"/>
    <dgm:cxn modelId="{9D613D61-2E0D-4B63-AB17-B4C7DB1A6113}" srcId="{94360E5D-EAAE-4127-9245-49F368BE52A2}" destId="{1B959308-BD58-4166-84ED-BE42208CCE63}" srcOrd="0" destOrd="0" parTransId="{B79204C1-BBC0-42B5-9DC6-4A704FA893B7}" sibTransId="{6DFC8622-70E9-498B-BB53-9017D0BB765F}"/>
    <dgm:cxn modelId="{FD8F5A68-9CCA-4C5C-B599-18144484E5AE}" type="presOf" srcId="{37BA85B2-1EC6-4F60-A94C-960323711FF1}" destId="{81250C4F-D0A4-4703-8431-7EDC7B0D29E1}" srcOrd="0" destOrd="1" presId="urn:microsoft.com/office/officeart/2005/8/layout/hList1"/>
    <dgm:cxn modelId="{C0C8F568-9EA2-4A6B-819F-7A15569132D9}" srcId="{318E15B4-4F3F-4686-BC73-CDA989FBBA32}" destId="{905FFE73-D310-4362-8353-C85F9996EC3C}" srcOrd="2" destOrd="0" parTransId="{6DC20806-2703-43EF-8816-C32B6C6878C0}" sibTransId="{73F7B6FC-6E3C-4A2D-8DDF-78CA676E0DAF}"/>
    <dgm:cxn modelId="{5218566A-1D82-4050-978B-FFC36CF316C1}" srcId="{318E15B4-4F3F-4686-BC73-CDA989FBBA32}" destId="{AC6AC241-4BD0-4813-A211-F7BD4647D531}" srcOrd="0" destOrd="0" parTransId="{DD28674E-800A-4335-908A-8A01367A3706}" sibTransId="{10D828BB-48E3-400D-AFEF-983808B9E2EC}"/>
    <dgm:cxn modelId="{B2FD594D-955F-4D56-819A-05853AE4D662}" srcId="{318E15B4-4F3F-4686-BC73-CDA989FBBA32}" destId="{6179533A-E10C-48AD-8197-B1CB4E664917}" srcOrd="4" destOrd="0" parTransId="{400CA000-7A00-434F-94E9-AAF14C648F78}" sibTransId="{DC6FB9D2-1BB0-483F-BB49-6A85E197AA17}"/>
    <dgm:cxn modelId="{317AEC53-793D-4409-9E41-9359B2DB3CC6}" type="presOf" srcId="{318E15B4-4F3F-4686-BC73-CDA989FBBA32}" destId="{0FB59CCF-BB76-4E58-B2F2-4459EECF4961}" srcOrd="0" destOrd="0" presId="urn:microsoft.com/office/officeart/2005/8/layout/hList1"/>
    <dgm:cxn modelId="{38C7AE76-9E51-400E-84E7-66C8AF141B35}" srcId="{ADF934BE-828B-49CB-87D1-EE0EC3070130}" destId="{B8E62E48-90C3-4142-85C1-9DAA4CC9B45E}" srcOrd="2" destOrd="0" parTransId="{202DDAB5-34F4-43F2-A4BB-892A1FEE07CB}" sibTransId="{13687738-ACE6-406D-96BA-6E0888F3E976}"/>
    <dgm:cxn modelId="{CA976479-3480-46BA-8903-EF2BE072FA69}" srcId="{94360E5D-EAAE-4127-9245-49F368BE52A2}" destId="{DE67BEE1-B7BC-4864-BB42-20C10B5B2DC4}" srcOrd="2" destOrd="0" parTransId="{7C00158B-561F-4280-BE20-D9FD4D57FA29}" sibTransId="{325E4295-A6AB-4135-8224-0B1F4A59C6AE}"/>
    <dgm:cxn modelId="{7BBB067B-A743-43B7-A790-980ADB085785}" type="presOf" srcId="{46244B38-4980-458E-82A5-9C5F4B08DC31}" destId="{81250C4F-D0A4-4703-8431-7EDC7B0D29E1}" srcOrd="0" destOrd="3" presId="urn:microsoft.com/office/officeart/2005/8/layout/hList1"/>
    <dgm:cxn modelId="{D8055683-67B9-431B-A274-94BBE7E69549}" type="presOf" srcId="{12EB90EE-AE3C-4BD9-BDC8-35489BEF87E1}" destId="{81250C4F-D0A4-4703-8431-7EDC7B0D29E1}" srcOrd="0" destOrd="4" presId="urn:microsoft.com/office/officeart/2005/8/layout/hList1"/>
    <dgm:cxn modelId="{6831AA84-B065-4CB3-B8B8-4A48A1185A48}" srcId="{ADF934BE-828B-49CB-87D1-EE0EC3070130}" destId="{195D34D6-706C-4784-9CB7-79C0AB0F2F63}" srcOrd="1" destOrd="0" parTransId="{BE3CBC20-FECC-4D5C-92FE-8642950A1936}" sibTransId="{E48A5BA9-FF8D-44D8-8712-72BFD5967CDD}"/>
    <dgm:cxn modelId="{A2AAFF86-FF97-4C9F-9C4A-2DE35B7F79DE}" type="presOf" srcId="{AC6AC241-4BD0-4813-A211-F7BD4647D531}" destId="{68DC0CD2-470B-4297-ACBA-005FAAF73225}" srcOrd="0" destOrd="0" presId="urn:microsoft.com/office/officeart/2005/8/layout/hList1"/>
    <dgm:cxn modelId="{24FE0C88-18F1-4152-90FC-C052D0BA1561}" type="presOf" srcId="{DE67BEE1-B7BC-4864-BB42-20C10B5B2DC4}" destId="{81250C4F-D0A4-4703-8431-7EDC7B0D29E1}" srcOrd="0" destOrd="2" presId="urn:microsoft.com/office/officeart/2005/8/layout/hList1"/>
    <dgm:cxn modelId="{2EEA9A8D-A585-437A-87E8-BA88A989957F}" type="presOf" srcId="{9C9B6F22-5AA2-4C98-A858-686C776BF5DF}" destId="{68DC0CD2-470B-4297-ACBA-005FAAF73225}" srcOrd="0" destOrd="3" presId="urn:microsoft.com/office/officeart/2005/8/layout/hList1"/>
    <dgm:cxn modelId="{099FD48D-F886-42C6-B3EB-49C200C4719D}" type="presOf" srcId="{195D34D6-706C-4784-9CB7-79C0AB0F2F63}" destId="{85AAAC39-387D-43E3-9B3A-C076D478E573}" srcOrd="0" destOrd="1" presId="urn:microsoft.com/office/officeart/2005/8/layout/hList1"/>
    <dgm:cxn modelId="{CA0F8F8E-005A-41CF-931B-67E52FAD21BB}" srcId="{ADF934BE-828B-49CB-87D1-EE0EC3070130}" destId="{788062AC-9CBB-4728-ACB5-8C4E0AEE26DE}" srcOrd="0" destOrd="0" parTransId="{7AEBBB28-76E8-4241-914A-B4D0934D64DF}" sibTransId="{79016556-B8D3-4D2C-8F53-4A0CA4804EE3}"/>
    <dgm:cxn modelId="{8B67E88F-1972-4E98-9F2A-F82153BBC597}" srcId="{ADF934BE-828B-49CB-87D1-EE0EC3070130}" destId="{F4680504-2FE4-4A00-879C-23684478DF48}" srcOrd="3" destOrd="0" parTransId="{47878EA9-0B43-493B-8A33-9FFCAAAD25BD}" sibTransId="{2D85FC8F-4693-48B5-8212-49AC07B9879C}"/>
    <dgm:cxn modelId="{17A83290-7693-48F5-B948-66DA46A8B7DF}" type="presOf" srcId="{6179533A-E10C-48AD-8197-B1CB4E664917}" destId="{68DC0CD2-470B-4297-ACBA-005FAAF73225}" srcOrd="0" destOrd="4" presId="urn:microsoft.com/office/officeart/2005/8/layout/hList1"/>
    <dgm:cxn modelId="{6709C791-C73A-4F69-8AC9-DC85949B0030}" type="presOf" srcId="{6B8DE909-E8C7-4468-B273-4D21B9F926CE}" destId="{41974BC7-8926-48D7-AB5D-4CCD90955322}" srcOrd="0" destOrd="0" presId="urn:microsoft.com/office/officeart/2005/8/layout/hList1"/>
    <dgm:cxn modelId="{493CD894-54FF-44A9-9590-917B9CDCBD98}" type="presOf" srcId="{F4680504-2FE4-4A00-879C-23684478DF48}" destId="{85AAAC39-387D-43E3-9B3A-C076D478E573}" srcOrd="0" destOrd="3" presId="urn:microsoft.com/office/officeart/2005/8/layout/hList1"/>
    <dgm:cxn modelId="{F0BAAC96-665F-4C54-8642-DFCDFE404F0B}" type="presOf" srcId="{905FFE73-D310-4362-8353-C85F9996EC3C}" destId="{68DC0CD2-470B-4297-ACBA-005FAAF73225}" srcOrd="0" destOrd="2" presId="urn:microsoft.com/office/officeart/2005/8/layout/hList1"/>
    <dgm:cxn modelId="{B3F5549A-A4FD-4867-8069-AA61C31FC380}" srcId="{6B8DE909-E8C7-4468-B273-4D21B9F926CE}" destId="{ADF934BE-828B-49CB-87D1-EE0EC3070130}" srcOrd="0" destOrd="0" parTransId="{D40EFEB3-D8B3-49FF-9DE0-BEEF0E9BDEF3}" sibTransId="{D9E048D4-94BD-4305-BF77-ACDD4FA478D7}"/>
    <dgm:cxn modelId="{7725ACA9-754C-488F-9296-5A1066126ED2}" srcId="{6B8DE909-E8C7-4468-B273-4D21B9F926CE}" destId="{318E15B4-4F3F-4686-BC73-CDA989FBBA32}" srcOrd="1" destOrd="0" parTransId="{78D9A5AA-6733-487E-81E8-9894EFF2345E}" sibTransId="{2519A13E-3E41-4529-9553-9A7DCA46F92E}"/>
    <dgm:cxn modelId="{89D106AB-9F10-4C23-A48A-7FACBE51E8D1}" type="presOf" srcId="{94360E5D-EAAE-4127-9245-49F368BE52A2}" destId="{C59377AA-ACEC-4DB3-A67D-53664966D265}" srcOrd="0" destOrd="0" presId="urn:microsoft.com/office/officeart/2005/8/layout/hList1"/>
    <dgm:cxn modelId="{784970CE-F4DE-4084-800A-39242B1F01D2}" type="presOf" srcId="{BB69EBC4-0C04-41E1-8C94-4B5B0506B350}" destId="{85AAAC39-387D-43E3-9B3A-C076D478E573}" srcOrd="0" destOrd="4" presId="urn:microsoft.com/office/officeart/2005/8/layout/hList1"/>
    <dgm:cxn modelId="{0E971AD1-85C2-4841-81C2-C635DE6265E9}" type="presOf" srcId="{ADF934BE-828B-49CB-87D1-EE0EC3070130}" destId="{11537E61-0425-4D0E-A743-9D093B91FAF6}" srcOrd="0" destOrd="0" presId="urn:microsoft.com/office/officeart/2005/8/layout/hList1"/>
    <dgm:cxn modelId="{689DBCDE-EA67-4BFE-AA65-EA9BEBB055A1}" srcId="{94360E5D-EAAE-4127-9245-49F368BE52A2}" destId="{12EB90EE-AE3C-4BD9-BDC8-35489BEF87E1}" srcOrd="4" destOrd="0" parTransId="{2FDA8EDD-EE11-4C18-A670-507FACBDC6C4}" sibTransId="{878FD59A-DDFC-4666-B2BD-985945A6F87E}"/>
    <dgm:cxn modelId="{A03673E6-3F5A-49FA-BE77-355FDCF1898D}" srcId="{94360E5D-EAAE-4127-9245-49F368BE52A2}" destId="{46244B38-4980-458E-82A5-9C5F4B08DC31}" srcOrd="3" destOrd="0" parTransId="{CF559FEE-A05A-4F04-B418-EBF0D31E3E35}" sibTransId="{557EE6AA-5A9E-4531-A5BC-7EDFB7FAE1B5}"/>
    <dgm:cxn modelId="{8311C6E6-31DA-4C57-9075-3101403105B3}" type="presOf" srcId="{465250D9-F022-4A03-87AB-4F1E579AC5C1}" destId="{68DC0CD2-470B-4297-ACBA-005FAAF73225}" srcOrd="0" destOrd="1" presId="urn:microsoft.com/office/officeart/2005/8/layout/hList1"/>
    <dgm:cxn modelId="{756454E8-16D8-43D5-9A01-90F816C85D69}" srcId="{ADF934BE-828B-49CB-87D1-EE0EC3070130}" destId="{BB69EBC4-0C04-41E1-8C94-4B5B0506B350}" srcOrd="4" destOrd="0" parTransId="{82F4337D-6332-4824-A27C-826A487CF68E}" sibTransId="{73C5C6F3-773A-42CF-879C-F824F71A7FCB}"/>
    <dgm:cxn modelId="{DD39A3F3-FD65-40DE-8139-30CF5A4613EC}" srcId="{94360E5D-EAAE-4127-9245-49F368BE52A2}" destId="{37BA85B2-1EC6-4F60-A94C-960323711FF1}" srcOrd="1" destOrd="0" parTransId="{AB15EFE9-C5AE-4F83-8DBE-1BC531E91BF1}" sibTransId="{C9E6BAFD-4785-4EA4-A5AA-F333C18AEA34}"/>
    <dgm:cxn modelId="{3D0189F7-300D-432E-AC96-07F0B2887891}" srcId="{318E15B4-4F3F-4686-BC73-CDA989FBBA32}" destId="{9C9B6F22-5AA2-4C98-A858-686C776BF5DF}" srcOrd="3" destOrd="0" parTransId="{F0F94F4D-6413-4BBA-ABFB-8412A73104E6}" sibTransId="{A53A6724-52DC-495E-B17F-4F3E1C2083FD}"/>
    <dgm:cxn modelId="{8352BA15-8F43-4891-9A46-323C9B18C811}" type="presParOf" srcId="{41974BC7-8926-48D7-AB5D-4CCD90955322}" destId="{0F345980-6C59-4F9B-A12D-72F2C9826DB8}" srcOrd="0" destOrd="0" presId="urn:microsoft.com/office/officeart/2005/8/layout/hList1"/>
    <dgm:cxn modelId="{9485264D-D2CA-4CDF-8E11-178D21AC1D19}" type="presParOf" srcId="{0F345980-6C59-4F9B-A12D-72F2C9826DB8}" destId="{11537E61-0425-4D0E-A743-9D093B91FAF6}" srcOrd="0" destOrd="0" presId="urn:microsoft.com/office/officeart/2005/8/layout/hList1"/>
    <dgm:cxn modelId="{0D17B3EF-C482-4DE7-B820-B9BC5875ECC4}" type="presParOf" srcId="{0F345980-6C59-4F9B-A12D-72F2C9826DB8}" destId="{85AAAC39-387D-43E3-9B3A-C076D478E573}" srcOrd="1" destOrd="0" presId="urn:microsoft.com/office/officeart/2005/8/layout/hList1"/>
    <dgm:cxn modelId="{1792713F-C353-46D1-8C3E-3FA9FF163C6A}" type="presParOf" srcId="{41974BC7-8926-48D7-AB5D-4CCD90955322}" destId="{0915B7F6-9BAA-4B46-BAE2-BDED14F799C8}" srcOrd="1" destOrd="0" presId="urn:microsoft.com/office/officeart/2005/8/layout/hList1"/>
    <dgm:cxn modelId="{DCA86FFC-1A6D-40C6-886B-950C7920DA33}" type="presParOf" srcId="{41974BC7-8926-48D7-AB5D-4CCD90955322}" destId="{D831A8CB-790C-44D8-9021-119F6015E299}" srcOrd="2" destOrd="0" presId="urn:microsoft.com/office/officeart/2005/8/layout/hList1"/>
    <dgm:cxn modelId="{FA7052D3-6D8B-481A-B122-E4821EE06D0C}" type="presParOf" srcId="{D831A8CB-790C-44D8-9021-119F6015E299}" destId="{0FB59CCF-BB76-4E58-B2F2-4459EECF4961}" srcOrd="0" destOrd="0" presId="urn:microsoft.com/office/officeart/2005/8/layout/hList1"/>
    <dgm:cxn modelId="{0E7013A4-07FF-43D1-A339-DF26B7511510}" type="presParOf" srcId="{D831A8CB-790C-44D8-9021-119F6015E299}" destId="{68DC0CD2-470B-4297-ACBA-005FAAF73225}" srcOrd="1" destOrd="0" presId="urn:microsoft.com/office/officeart/2005/8/layout/hList1"/>
    <dgm:cxn modelId="{CEB13B97-E0D8-4248-90D6-554797B37DDB}" type="presParOf" srcId="{41974BC7-8926-48D7-AB5D-4CCD90955322}" destId="{9876563F-A305-4AA0-BD96-DB3789DB4180}" srcOrd="3" destOrd="0" presId="urn:microsoft.com/office/officeart/2005/8/layout/hList1"/>
    <dgm:cxn modelId="{3F9A7864-4E29-4583-9254-0B9715859E12}" type="presParOf" srcId="{41974BC7-8926-48D7-AB5D-4CCD90955322}" destId="{6099EFA5-C6EB-4674-8B4F-00E5028B772C}" srcOrd="4" destOrd="0" presId="urn:microsoft.com/office/officeart/2005/8/layout/hList1"/>
    <dgm:cxn modelId="{811CC576-7109-41E9-9C9E-63FAB4F80BCA}" type="presParOf" srcId="{6099EFA5-C6EB-4674-8B4F-00E5028B772C}" destId="{C59377AA-ACEC-4DB3-A67D-53664966D265}" srcOrd="0" destOrd="0" presId="urn:microsoft.com/office/officeart/2005/8/layout/hList1"/>
    <dgm:cxn modelId="{A2B04F6B-7596-431A-8077-EF592A13A8B0}" type="presParOf" srcId="{6099EFA5-C6EB-4674-8B4F-00E5028B772C}" destId="{81250C4F-D0A4-4703-8431-7EDC7B0D29E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6343C-1260-4F34-B994-E12053EB8967}" type="doc">
      <dgm:prSet loTypeId="urn:microsoft.com/office/officeart/2005/8/layout/hProcess10" loCatId="process" qsTypeId="urn:microsoft.com/office/officeart/2005/8/quickstyle/simple1" qsCatId="simple" csTypeId="urn:microsoft.com/office/officeart/2005/8/colors/accent0_3" csCatId="mainScheme" phldr="1"/>
      <dgm:spPr/>
      <dgm:t>
        <a:bodyPr/>
        <a:lstStyle/>
        <a:p>
          <a:endParaRPr lang="en-GB"/>
        </a:p>
      </dgm:t>
    </dgm:pt>
    <dgm:pt modelId="{D82340E0-F5D0-4E80-99FF-4AF30E62F6C9}">
      <dgm:prSet phldrT="[Text]"/>
      <dgm:spPr>
        <a:solidFill>
          <a:srgbClr val="808000"/>
        </a:solidFill>
      </dgm:spPr>
      <dgm:t>
        <a:bodyPr/>
        <a:lstStyle/>
        <a:p>
          <a:pPr algn="ctr"/>
          <a:r>
            <a:rPr lang="es-419" b="1" noProof="0" dirty="0"/>
            <a:t>Paso 1</a:t>
          </a:r>
        </a:p>
        <a:p>
          <a:pPr algn="ctr"/>
          <a:endParaRPr lang="es-419" b="1" noProof="0" dirty="0"/>
        </a:p>
        <a:p>
          <a:pPr algn="l"/>
          <a:r>
            <a:rPr lang="es-419" noProof="0" dirty="0"/>
            <a:t>Registro de la usuaria</a:t>
          </a:r>
        </a:p>
        <a:p>
          <a:pPr algn="l"/>
          <a:r>
            <a:rPr lang="es-419" noProof="0" dirty="0"/>
            <a:t>Consejería </a:t>
          </a:r>
        </a:p>
        <a:p>
          <a:pPr algn="l"/>
          <a:r>
            <a:rPr lang="es-419" noProof="0" dirty="0"/>
            <a:t>Consulta y evaluación clínica</a:t>
          </a:r>
        </a:p>
        <a:p>
          <a:pPr algn="ctr"/>
          <a:endParaRPr lang="en-GB" dirty="0"/>
        </a:p>
      </dgm:t>
    </dgm:pt>
    <dgm:pt modelId="{47E2902F-F12A-4223-8DCC-44ED462749A8}" type="parTrans" cxnId="{28275EBD-B546-4099-AC78-E5BDE37D2CBD}">
      <dgm:prSet/>
      <dgm:spPr/>
      <dgm:t>
        <a:bodyPr/>
        <a:lstStyle/>
        <a:p>
          <a:endParaRPr lang="en-GB"/>
        </a:p>
      </dgm:t>
    </dgm:pt>
    <dgm:pt modelId="{B5732DD8-5B74-4228-BCDF-161BDE64986A}" type="sibTrans" cxnId="{28275EBD-B546-4099-AC78-E5BDE37D2CBD}">
      <dgm:prSet/>
      <dgm:spPr>
        <a:solidFill>
          <a:srgbClr val="808000"/>
        </a:solidFill>
      </dgm:spPr>
      <dgm:t>
        <a:bodyPr/>
        <a:lstStyle/>
        <a:p>
          <a:endParaRPr lang="en-GB"/>
        </a:p>
      </dgm:t>
    </dgm:pt>
    <dgm:pt modelId="{18EB2606-8C54-466A-A3B6-69B629BEF1B9}">
      <dgm:prSet phldrT="[Text]"/>
      <dgm:spPr>
        <a:solidFill>
          <a:srgbClr val="808000"/>
        </a:solidFill>
      </dgm:spPr>
      <dgm:t>
        <a:bodyPr/>
        <a:lstStyle/>
        <a:p>
          <a:pPr algn="ctr"/>
          <a:r>
            <a:rPr lang="es-419" b="1" noProof="0" dirty="0"/>
            <a:t>Paso 2 (mismo día)</a:t>
          </a:r>
        </a:p>
        <a:p>
          <a:pPr algn="l"/>
          <a:endParaRPr lang="es-419" b="1" noProof="0" dirty="0"/>
        </a:p>
        <a:p>
          <a:pPr algn="l"/>
          <a:r>
            <a:rPr lang="es-419" noProof="0" dirty="0"/>
            <a:t>Preparación cervical iniciada</a:t>
          </a:r>
        </a:p>
        <a:p>
          <a:pPr algn="l"/>
          <a:r>
            <a:rPr lang="es-419" noProof="0" dirty="0"/>
            <a:t>Aspiración efectuada</a:t>
          </a:r>
        </a:p>
        <a:p>
          <a:pPr algn="l"/>
          <a:r>
            <a:rPr lang="es-419" noProof="0" dirty="0"/>
            <a:t>Usuaria monitoreada </a:t>
          </a:r>
        </a:p>
        <a:p>
          <a:pPr algn="l"/>
          <a:r>
            <a:rPr lang="es-419" noProof="0" dirty="0"/>
            <a:t>Consejería y otros servicios (ej., anticoncepción) </a:t>
          </a:r>
        </a:p>
      </dgm:t>
    </dgm:pt>
    <dgm:pt modelId="{C38C5D19-12C5-46D1-8F36-E2CA817CEC4D}" type="sibTrans" cxnId="{1487DF38-E3C1-45BA-AABA-ACDAC69EF912}">
      <dgm:prSet/>
      <dgm:spPr/>
      <dgm:t>
        <a:bodyPr/>
        <a:lstStyle/>
        <a:p>
          <a:endParaRPr lang="en-GB"/>
        </a:p>
      </dgm:t>
    </dgm:pt>
    <dgm:pt modelId="{5C36FC82-F842-4FFE-9E68-CD63723951EB}" type="parTrans" cxnId="{1487DF38-E3C1-45BA-AABA-ACDAC69EF912}">
      <dgm:prSet/>
      <dgm:spPr/>
      <dgm:t>
        <a:bodyPr/>
        <a:lstStyle/>
        <a:p>
          <a:endParaRPr lang="en-GB"/>
        </a:p>
      </dgm:t>
    </dgm:pt>
    <dgm:pt modelId="{217B7213-158B-402D-90FA-CF7BC3F74068}" type="pres">
      <dgm:prSet presAssocID="{F3C6343C-1260-4F34-B994-E12053EB8967}" presName="Name0" presStyleCnt="0">
        <dgm:presLayoutVars>
          <dgm:dir/>
          <dgm:resizeHandles val="exact"/>
        </dgm:presLayoutVars>
      </dgm:prSet>
      <dgm:spPr/>
    </dgm:pt>
    <dgm:pt modelId="{4EE509F9-3054-4287-BC47-BD5908E8D239}" type="pres">
      <dgm:prSet presAssocID="{D82340E0-F5D0-4E80-99FF-4AF30E62F6C9}" presName="composite" presStyleCnt="0"/>
      <dgm:spPr/>
    </dgm:pt>
    <dgm:pt modelId="{6DA36E09-9A0F-4E36-A902-4B5A626E375E}" type="pres">
      <dgm:prSet presAssocID="{D82340E0-F5D0-4E80-99FF-4AF30E62F6C9}" presName="imagSh" presStyleLbl="bgImgPlace1" presStyleIdx="0" presStyleCnt="2" custScaleX="77172" custScaleY="76578" custLinFactNeighborX="-973" custLinFactNeighborY="-5856"/>
      <dgm:spPr>
        <a:blipFill rotWithShape="0">
          <a:blip xmlns:r="http://schemas.openxmlformats.org/officeDocument/2006/relationships" r:embed="rId1"/>
          <a:stretch>
            <a:fillRect/>
          </a:stretch>
        </a:blipFill>
      </dgm:spPr>
    </dgm:pt>
    <dgm:pt modelId="{96A00843-D971-4DF5-868B-BC365E5C4186}" type="pres">
      <dgm:prSet presAssocID="{D82340E0-F5D0-4E80-99FF-4AF30E62F6C9}" presName="txNode" presStyleLbl="node1" presStyleIdx="0" presStyleCnt="2" custScaleX="100000" custScaleY="100000" custLinFactNeighborX="14419" custLinFactNeighborY="6940">
        <dgm:presLayoutVars>
          <dgm:bulletEnabled val="1"/>
        </dgm:presLayoutVars>
      </dgm:prSet>
      <dgm:spPr/>
    </dgm:pt>
    <dgm:pt modelId="{2E0EC905-449E-4424-86EA-E0C40A70BE85}" type="pres">
      <dgm:prSet presAssocID="{B5732DD8-5B74-4228-BCDF-161BDE64986A}" presName="sibTrans" presStyleLbl="sibTrans2D1" presStyleIdx="0" presStyleCnt="1" custLinFactNeighborX="-1867" custLinFactNeighborY="-2632"/>
      <dgm:spPr/>
    </dgm:pt>
    <dgm:pt modelId="{23739DA2-BC6E-41D8-9D87-037AB31555AB}" type="pres">
      <dgm:prSet presAssocID="{B5732DD8-5B74-4228-BCDF-161BDE64986A}" presName="connTx" presStyleLbl="sibTrans2D1" presStyleIdx="0" presStyleCnt="1"/>
      <dgm:spPr/>
    </dgm:pt>
    <dgm:pt modelId="{DA3B0166-B37C-41C1-AB40-A39870C919C6}" type="pres">
      <dgm:prSet presAssocID="{18EB2606-8C54-466A-A3B6-69B629BEF1B9}" presName="composite" presStyleCnt="0"/>
      <dgm:spPr/>
    </dgm:pt>
    <dgm:pt modelId="{44CC607B-B0FE-493B-98AF-EC7DCD9825E3}" type="pres">
      <dgm:prSet presAssocID="{18EB2606-8C54-466A-A3B6-69B629BEF1B9}" presName="imagSh" presStyleLbl="bgImgPlace1" presStyleIdx="1" presStyleCnt="2" custScaleX="75413" custScaleY="85060" custLinFactNeighborX="-7044" custLinFactNeighborY="-4579"/>
      <dgm:spPr>
        <a:blipFill rotWithShape="0">
          <a:blip xmlns:r="http://schemas.openxmlformats.org/officeDocument/2006/relationships" r:embed="rId2"/>
          <a:stretch>
            <a:fillRect/>
          </a:stretch>
        </a:blipFill>
      </dgm:spPr>
    </dgm:pt>
    <dgm:pt modelId="{0ED2C360-B9F7-46C3-B79C-4047EE915FBA}" type="pres">
      <dgm:prSet presAssocID="{18EB2606-8C54-466A-A3B6-69B629BEF1B9}" presName="txNode" presStyleLbl="node1" presStyleIdx="1" presStyleCnt="2" custLinFactNeighborX="11856" custLinFactNeighborY="18502">
        <dgm:presLayoutVars>
          <dgm:bulletEnabled val="1"/>
        </dgm:presLayoutVars>
      </dgm:prSet>
      <dgm:spPr/>
    </dgm:pt>
  </dgm:ptLst>
  <dgm:cxnLst>
    <dgm:cxn modelId="{FBDA3226-1544-4281-9C26-28EC29932F80}" type="presOf" srcId="{F3C6343C-1260-4F34-B994-E12053EB8967}" destId="{217B7213-158B-402D-90FA-CF7BC3F74068}" srcOrd="0" destOrd="0" presId="urn:microsoft.com/office/officeart/2005/8/layout/hProcess10"/>
    <dgm:cxn modelId="{A379AE31-03F9-4772-B98F-484AC99F96A3}" type="presOf" srcId="{18EB2606-8C54-466A-A3B6-69B629BEF1B9}" destId="{0ED2C360-B9F7-46C3-B79C-4047EE915FBA}" srcOrd="0" destOrd="0" presId="urn:microsoft.com/office/officeart/2005/8/layout/hProcess10"/>
    <dgm:cxn modelId="{1487DF38-E3C1-45BA-AABA-ACDAC69EF912}" srcId="{F3C6343C-1260-4F34-B994-E12053EB8967}" destId="{18EB2606-8C54-466A-A3B6-69B629BEF1B9}" srcOrd="1" destOrd="0" parTransId="{5C36FC82-F842-4FFE-9E68-CD63723951EB}" sibTransId="{C38C5D19-12C5-46D1-8F36-E2CA817CEC4D}"/>
    <dgm:cxn modelId="{43C55047-90E9-47F0-8A92-A7320AF6D368}" type="presOf" srcId="{D82340E0-F5D0-4E80-99FF-4AF30E62F6C9}" destId="{96A00843-D971-4DF5-868B-BC365E5C4186}" srcOrd="0" destOrd="0" presId="urn:microsoft.com/office/officeart/2005/8/layout/hProcess10"/>
    <dgm:cxn modelId="{7DF6CFB9-BE11-4C44-AA30-ECA52D714E0A}" type="presOf" srcId="{B5732DD8-5B74-4228-BCDF-161BDE64986A}" destId="{2E0EC905-449E-4424-86EA-E0C40A70BE85}" srcOrd="0" destOrd="0" presId="urn:microsoft.com/office/officeart/2005/8/layout/hProcess10"/>
    <dgm:cxn modelId="{28275EBD-B546-4099-AC78-E5BDE37D2CBD}" srcId="{F3C6343C-1260-4F34-B994-E12053EB8967}" destId="{D82340E0-F5D0-4E80-99FF-4AF30E62F6C9}" srcOrd="0" destOrd="0" parTransId="{47E2902F-F12A-4223-8DCC-44ED462749A8}" sibTransId="{B5732DD8-5B74-4228-BCDF-161BDE64986A}"/>
    <dgm:cxn modelId="{92F3CEBD-71A5-46F0-AF00-4BADF606701C}" type="presOf" srcId="{B5732DD8-5B74-4228-BCDF-161BDE64986A}" destId="{23739DA2-BC6E-41D8-9D87-037AB31555AB}" srcOrd="1" destOrd="0" presId="urn:microsoft.com/office/officeart/2005/8/layout/hProcess10"/>
    <dgm:cxn modelId="{A529E9A9-21E6-4D05-AF2E-668873D8DA86}" type="presParOf" srcId="{217B7213-158B-402D-90FA-CF7BC3F74068}" destId="{4EE509F9-3054-4287-BC47-BD5908E8D239}" srcOrd="0" destOrd="0" presId="urn:microsoft.com/office/officeart/2005/8/layout/hProcess10"/>
    <dgm:cxn modelId="{36C9FE20-3DC0-45BD-97D2-D3A823D56AFE}" type="presParOf" srcId="{4EE509F9-3054-4287-BC47-BD5908E8D239}" destId="{6DA36E09-9A0F-4E36-A902-4B5A626E375E}" srcOrd="0" destOrd="0" presId="urn:microsoft.com/office/officeart/2005/8/layout/hProcess10"/>
    <dgm:cxn modelId="{D4465B52-C6C3-4B32-A27F-300F3C9030FA}" type="presParOf" srcId="{4EE509F9-3054-4287-BC47-BD5908E8D239}" destId="{96A00843-D971-4DF5-868B-BC365E5C4186}" srcOrd="1" destOrd="0" presId="urn:microsoft.com/office/officeart/2005/8/layout/hProcess10"/>
    <dgm:cxn modelId="{1A172E33-CB23-47D6-86B6-CA9CAAE71B12}" type="presParOf" srcId="{217B7213-158B-402D-90FA-CF7BC3F74068}" destId="{2E0EC905-449E-4424-86EA-E0C40A70BE85}" srcOrd="1" destOrd="0" presId="urn:microsoft.com/office/officeart/2005/8/layout/hProcess10"/>
    <dgm:cxn modelId="{50144C0B-0EAA-4A41-BEC8-E817322D3FEE}" type="presParOf" srcId="{2E0EC905-449E-4424-86EA-E0C40A70BE85}" destId="{23739DA2-BC6E-41D8-9D87-037AB31555AB}" srcOrd="0" destOrd="0" presId="urn:microsoft.com/office/officeart/2005/8/layout/hProcess10"/>
    <dgm:cxn modelId="{238E5295-8DE6-49ED-A224-D59117AF0F9E}" type="presParOf" srcId="{217B7213-158B-402D-90FA-CF7BC3F74068}" destId="{DA3B0166-B37C-41C1-AB40-A39870C919C6}" srcOrd="2" destOrd="0" presId="urn:microsoft.com/office/officeart/2005/8/layout/hProcess10"/>
    <dgm:cxn modelId="{87A447A7-740A-481C-A5E1-895E73C4CA63}" type="presParOf" srcId="{DA3B0166-B37C-41C1-AB40-A39870C919C6}" destId="{44CC607B-B0FE-493B-98AF-EC7DCD9825E3}" srcOrd="0" destOrd="0" presId="urn:microsoft.com/office/officeart/2005/8/layout/hProcess10"/>
    <dgm:cxn modelId="{65A2652C-2019-452E-BB7D-D9100B5679BD}" type="presParOf" srcId="{DA3B0166-B37C-41C1-AB40-A39870C919C6}" destId="{0ED2C360-B9F7-46C3-B79C-4047EE915FB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6343C-1260-4F34-B994-E12053EB8967}" type="doc">
      <dgm:prSet loTypeId="urn:microsoft.com/office/officeart/2005/8/layout/hProcess10" loCatId="process" qsTypeId="urn:microsoft.com/office/officeart/2005/8/quickstyle/simple1" qsCatId="simple" csTypeId="urn:microsoft.com/office/officeart/2005/8/colors/colorful1#4" csCatId="colorful" phldr="1"/>
      <dgm:spPr/>
      <dgm:t>
        <a:bodyPr/>
        <a:lstStyle/>
        <a:p>
          <a:endParaRPr lang="en-GB"/>
        </a:p>
      </dgm:t>
    </dgm:pt>
    <dgm:pt modelId="{D82340E0-F5D0-4E80-99FF-4AF30E62F6C9}">
      <dgm:prSet phldrT="[Text]"/>
      <dgm:spPr>
        <a:solidFill>
          <a:srgbClr val="808000"/>
        </a:solidFill>
      </dgm:spPr>
      <dgm:t>
        <a:bodyPr/>
        <a:lstStyle/>
        <a:p>
          <a:pPr algn="ctr"/>
          <a:r>
            <a:rPr lang="es-419" b="1" noProof="0" dirty="0"/>
            <a:t>Día 1 </a:t>
          </a:r>
        </a:p>
        <a:p>
          <a:pPr algn="l"/>
          <a:r>
            <a:rPr lang="es-419" noProof="0" dirty="0"/>
            <a:t>Registro de la usuaria</a:t>
          </a:r>
        </a:p>
        <a:p>
          <a:pPr algn="l"/>
          <a:r>
            <a:rPr lang="es-419" noProof="0" dirty="0"/>
            <a:t>Consejería</a:t>
          </a:r>
        </a:p>
        <a:p>
          <a:pPr algn="l"/>
          <a:r>
            <a:rPr lang="es-419" noProof="0" dirty="0"/>
            <a:t>Consulta y evaluación clínica</a:t>
          </a:r>
        </a:p>
        <a:p>
          <a:pPr algn="l"/>
          <a:r>
            <a:rPr lang="es-419" noProof="0" dirty="0"/>
            <a:t>Administrar 200 mg de mifepristona</a:t>
          </a:r>
        </a:p>
        <a:p>
          <a:pPr algn="l"/>
          <a:r>
            <a:rPr lang="en-GB" dirty="0"/>
            <a:t> </a:t>
          </a:r>
        </a:p>
        <a:p>
          <a:pPr algn="ctr"/>
          <a:endParaRPr lang="en-GB" dirty="0"/>
        </a:p>
      </dgm:t>
    </dgm:pt>
    <dgm:pt modelId="{47E2902F-F12A-4223-8DCC-44ED462749A8}" type="parTrans" cxnId="{28275EBD-B546-4099-AC78-E5BDE37D2CBD}">
      <dgm:prSet/>
      <dgm:spPr/>
      <dgm:t>
        <a:bodyPr/>
        <a:lstStyle/>
        <a:p>
          <a:endParaRPr lang="en-GB"/>
        </a:p>
      </dgm:t>
    </dgm:pt>
    <dgm:pt modelId="{B5732DD8-5B74-4228-BCDF-161BDE64986A}" type="sibTrans" cxnId="{28275EBD-B546-4099-AC78-E5BDE37D2CBD}">
      <dgm:prSet/>
      <dgm:spPr>
        <a:solidFill>
          <a:srgbClr val="808000"/>
        </a:solidFill>
      </dgm:spPr>
      <dgm:t>
        <a:bodyPr/>
        <a:lstStyle/>
        <a:p>
          <a:endParaRPr lang="en-GB"/>
        </a:p>
      </dgm:t>
    </dgm:pt>
    <dgm:pt modelId="{18EB2606-8C54-466A-A3B6-69B629BEF1B9}">
      <dgm:prSet phldrT="[Text]"/>
      <dgm:spPr/>
      <dgm:t>
        <a:bodyPr/>
        <a:lstStyle/>
        <a:p>
          <a:pPr algn="ctr"/>
          <a:r>
            <a:rPr lang="es-419" noProof="0" dirty="0"/>
            <a:t>Día 3 </a:t>
          </a:r>
        </a:p>
        <a:p>
          <a:pPr algn="l"/>
          <a:r>
            <a:rPr lang="es-419" noProof="0" dirty="0"/>
            <a:t>Llegada temprana a la clínica y evaluación clínica</a:t>
          </a:r>
        </a:p>
        <a:p>
          <a:pPr algn="l"/>
          <a:r>
            <a:rPr lang="es-419" noProof="0" dirty="0"/>
            <a:t>Administrar 400 </a:t>
          </a:r>
          <a:r>
            <a:rPr lang="es-419" noProof="0" dirty="0" err="1"/>
            <a:t>mcg</a:t>
          </a:r>
          <a:r>
            <a:rPr lang="es-419" noProof="0" dirty="0"/>
            <a:t> de misoprostol cada 3 horas hasta la expulsión (fetal + placentaria) </a:t>
          </a:r>
        </a:p>
        <a:p>
          <a:pPr algn="l"/>
          <a:r>
            <a:rPr lang="es-419" noProof="0" dirty="0"/>
            <a:t>Monitoreo, otros servicios y dada de alta el mismo día </a:t>
          </a:r>
        </a:p>
        <a:p>
          <a:pPr algn="l"/>
          <a:r>
            <a:rPr lang="es-419" noProof="0" dirty="0"/>
            <a:t>Respaldo establecido para el horario extendido de la clínica, traslado o atención adicional </a:t>
          </a:r>
        </a:p>
      </dgm:t>
    </dgm:pt>
    <dgm:pt modelId="{5C36FC82-F842-4FFE-9E68-CD63723951EB}" type="parTrans" cxnId="{1487DF38-E3C1-45BA-AABA-ACDAC69EF912}">
      <dgm:prSet/>
      <dgm:spPr/>
      <dgm:t>
        <a:bodyPr/>
        <a:lstStyle/>
        <a:p>
          <a:endParaRPr lang="en-GB"/>
        </a:p>
      </dgm:t>
    </dgm:pt>
    <dgm:pt modelId="{C38C5D19-12C5-46D1-8F36-E2CA817CEC4D}" type="sibTrans" cxnId="{1487DF38-E3C1-45BA-AABA-ACDAC69EF912}">
      <dgm:prSet/>
      <dgm:spPr/>
      <dgm:t>
        <a:bodyPr/>
        <a:lstStyle/>
        <a:p>
          <a:endParaRPr lang="en-GB"/>
        </a:p>
      </dgm:t>
    </dgm:pt>
    <dgm:pt modelId="{217B7213-158B-402D-90FA-CF7BC3F74068}" type="pres">
      <dgm:prSet presAssocID="{F3C6343C-1260-4F34-B994-E12053EB8967}" presName="Name0" presStyleCnt="0">
        <dgm:presLayoutVars>
          <dgm:dir/>
          <dgm:resizeHandles val="exact"/>
        </dgm:presLayoutVars>
      </dgm:prSet>
      <dgm:spPr/>
    </dgm:pt>
    <dgm:pt modelId="{4EE509F9-3054-4287-BC47-BD5908E8D239}" type="pres">
      <dgm:prSet presAssocID="{D82340E0-F5D0-4E80-99FF-4AF30E62F6C9}" presName="composite" presStyleCnt="0"/>
      <dgm:spPr/>
    </dgm:pt>
    <dgm:pt modelId="{6DA36E09-9A0F-4E36-A902-4B5A626E375E}" type="pres">
      <dgm:prSet presAssocID="{D82340E0-F5D0-4E80-99FF-4AF30E62F6C9}" presName="imagSh" presStyleLbl="bgImgPlace1" presStyleIdx="0" presStyleCnt="2" custScaleX="71869" custScaleY="83808" custLinFactNeighborX="-524" custLinFactNeighborY="-20941"/>
      <dgm:spPr>
        <a:blipFill rotWithShape="0">
          <a:blip xmlns:r="http://schemas.openxmlformats.org/officeDocument/2006/relationships" r:embed="rId1"/>
          <a:stretch>
            <a:fillRect/>
          </a:stretch>
        </a:blipFill>
      </dgm:spPr>
    </dgm:pt>
    <dgm:pt modelId="{96A00843-D971-4DF5-868B-BC365E5C4186}" type="pres">
      <dgm:prSet presAssocID="{D82340E0-F5D0-4E80-99FF-4AF30E62F6C9}" presName="txNode" presStyleLbl="node1" presStyleIdx="0" presStyleCnt="2" custScaleY="100000" custLinFactNeighborX="17277" custLinFactNeighborY="19894">
        <dgm:presLayoutVars>
          <dgm:bulletEnabled val="1"/>
        </dgm:presLayoutVars>
      </dgm:prSet>
      <dgm:spPr/>
    </dgm:pt>
    <dgm:pt modelId="{2E0EC905-449E-4424-86EA-E0C40A70BE85}" type="pres">
      <dgm:prSet presAssocID="{B5732DD8-5B74-4228-BCDF-161BDE64986A}" presName="sibTrans" presStyleLbl="sibTrans2D1" presStyleIdx="0" presStyleCnt="1" custLinFactNeighborX="9335" custLinFactNeighborY="-39482"/>
      <dgm:spPr/>
    </dgm:pt>
    <dgm:pt modelId="{23739DA2-BC6E-41D8-9D87-037AB31555AB}" type="pres">
      <dgm:prSet presAssocID="{B5732DD8-5B74-4228-BCDF-161BDE64986A}" presName="connTx" presStyleLbl="sibTrans2D1" presStyleIdx="0" presStyleCnt="1"/>
      <dgm:spPr/>
    </dgm:pt>
    <dgm:pt modelId="{DA3B0166-B37C-41C1-AB40-A39870C919C6}" type="pres">
      <dgm:prSet presAssocID="{18EB2606-8C54-466A-A3B6-69B629BEF1B9}" presName="composite" presStyleCnt="0"/>
      <dgm:spPr/>
    </dgm:pt>
    <dgm:pt modelId="{44CC607B-B0FE-493B-98AF-EC7DCD9825E3}" type="pres">
      <dgm:prSet presAssocID="{18EB2606-8C54-466A-A3B6-69B629BEF1B9}" presName="imagSh" presStyleLbl="bgImgPlace1" presStyleIdx="1" presStyleCnt="2" custScaleX="75172" custScaleY="90747" custLinFactNeighborX="-6753" custLinFactNeighborY="-22452"/>
      <dgm:spPr>
        <a:blipFill rotWithShape="0">
          <a:blip xmlns:r="http://schemas.openxmlformats.org/officeDocument/2006/relationships" r:embed="rId2"/>
          <a:stretch>
            <a:fillRect/>
          </a:stretch>
        </a:blipFill>
      </dgm:spPr>
    </dgm:pt>
    <dgm:pt modelId="{0ED2C360-B9F7-46C3-B79C-4047EE915FBA}" type="pres">
      <dgm:prSet presAssocID="{18EB2606-8C54-466A-A3B6-69B629BEF1B9}" presName="txNode" presStyleLbl="node1" presStyleIdx="1" presStyleCnt="2" custLinFactNeighborX="83" custLinFactNeighborY="0">
        <dgm:presLayoutVars>
          <dgm:bulletEnabled val="1"/>
        </dgm:presLayoutVars>
      </dgm:prSet>
      <dgm:spPr/>
    </dgm:pt>
  </dgm:ptLst>
  <dgm:cxnLst>
    <dgm:cxn modelId="{EE535F09-924E-4188-A596-54EB570D70BB}" type="presOf" srcId="{18EB2606-8C54-466A-A3B6-69B629BEF1B9}" destId="{0ED2C360-B9F7-46C3-B79C-4047EE915FBA}" srcOrd="0" destOrd="0" presId="urn:microsoft.com/office/officeart/2005/8/layout/hProcess10"/>
    <dgm:cxn modelId="{8E10542A-1E9F-4F6C-8261-BA2D29B56866}" type="presOf" srcId="{B5732DD8-5B74-4228-BCDF-161BDE64986A}" destId="{23739DA2-BC6E-41D8-9D87-037AB31555AB}" srcOrd="1" destOrd="0" presId="urn:microsoft.com/office/officeart/2005/8/layout/hProcess10"/>
    <dgm:cxn modelId="{1487DF38-E3C1-45BA-AABA-ACDAC69EF912}" srcId="{F3C6343C-1260-4F34-B994-E12053EB8967}" destId="{18EB2606-8C54-466A-A3B6-69B629BEF1B9}" srcOrd="1" destOrd="0" parTransId="{5C36FC82-F842-4FFE-9E68-CD63723951EB}" sibTransId="{C38C5D19-12C5-46D1-8F36-E2CA817CEC4D}"/>
    <dgm:cxn modelId="{C926C44E-5969-4179-977F-9A999246592E}" type="presOf" srcId="{B5732DD8-5B74-4228-BCDF-161BDE64986A}" destId="{2E0EC905-449E-4424-86EA-E0C40A70BE85}" srcOrd="0" destOrd="0" presId="urn:microsoft.com/office/officeart/2005/8/layout/hProcess10"/>
    <dgm:cxn modelId="{28275EBD-B546-4099-AC78-E5BDE37D2CBD}" srcId="{F3C6343C-1260-4F34-B994-E12053EB8967}" destId="{D82340E0-F5D0-4E80-99FF-4AF30E62F6C9}" srcOrd="0" destOrd="0" parTransId="{47E2902F-F12A-4223-8DCC-44ED462749A8}" sibTransId="{B5732DD8-5B74-4228-BCDF-161BDE64986A}"/>
    <dgm:cxn modelId="{44A4D5DE-202A-4A70-98ED-6AB7B6881CAB}" type="presOf" srcId="{D82340E0-F5D0-4E80-99FF-4AF30E62F6C9}" destId="{96A00843-D971-4DF5-868B-BC365E5C4186}" srcOrd="0" destOrd="0" presId="urn:microsoft.com/office/officeart/2005/8/layout/hProcess10"/>
    <dgm:cxn modelId="{0A3F8AE6-DC93-40E4-8643-0EA1EA3D1BA5}" type="presOf" srcId="{F3C6343C-1260-4F34-B994-E12053EB8967}" destId="{217B7213-158B-402D-90FA-CF7BC3F74068}" srcOrd="0" destOrd="0" presId="urn:microsoft.com/office/officeart/2005/8/layout/hProcess10"/>
    <dgm:cxn modelId="{E3EFB5D4-505A-49A1-A3FE-9E1C3EE7D5D4}" type="presParOf" srcId="{217B7213-158B-402D-90FA-CF7BC3F74068}" destId="{4EE509F9-3054-4287-BC47-BD5908E8D239}" srcOrd="0" destOrd="0" presId="urn:microsoft.com/office/officeart/2005/8/layout/hProcess10"/>
    <dgm:cxn modelId="{95549DAA-14FC-45A1-92C1-AF8EE20ADCAC}" type="presParOf" srcId="{4EE509F9-3054-4287-BC47-BD5908E8D239}" destId="{6DA36E09-9A0F-4E36-A902-4B5A626E375E}" srcOrd="0" destOrd="0" presId="urn:microsoft.com/office/officeart/2005/8/layout/hProcess10"/>
    <dgm:cxn modelId="{3CFC137D-533C-4769-A1E1-F905C8916220}" type="presParOf" srcId="{4EE509F9-3054-4287-BC47-BD5908E8D239}" destId="{96A00843-D971-4DF5-868B-BC365E5C4186}" srcOrd="1" destOrd="0" presId="urn:microsoft.com/office/officeart/2005/8/layout/hProcess10"/>
    <dgm:cxn modelId="{A88AF1D4-4C69-4CA7-8783-F62780DCCE58}" type="presParOf" srcId="{217B7213-158B-402D-90FA-CF7BC3F74068}" destId="{2E0EC905-449E-4424-86EA-E0C40A70BE85}" srcOrd="1" destOrd="0" presId="urn:microsoft.com/office/officeart/2005/8/layout/hProcess10"/>
    <dgm:cxn modelId="{B8853883-9A8B-44A2-B1FA-FFE7637EAD21}" type="presParOf" srcId="{2E0EC905-449E-4424-86EA-E0C40A70BE85}" destId="{23739DA2-BC6E-41D8-9D87-037AB31555AB}" srcOrd="0" destOrd="0" presId="urn:microsoft.com/office/officeart/2005/8/layout/hProcess10"/>
    <dgm:cxn modelId="{4FB71B4E-D894-43DE-8F59-A944C5E60593}" type="presParOf" srcId="{217B7213-158B-402D-90FA-CF7BC3F74068}" destId="{DA3B0166-B37C-41C1-AB40-A39870C919C6}" srcOrd="2" destOrd="0" presId="urn:microsoft.com/office/officeart/2005/8/layout/hProcess10"/>
    <dgm:cxn modelId="{EA62B1DA-0637-49B5-86AF-1E91EA6BFF9E}" type="presParOf" srcId="{DA3B0166-B37C-41C1-AB40-A39870C919C6}" destId="{44CC607B-B0FE-493B-98AF-EC7DCD9825E3}" srcOrd="0" destOrd="0" presId="urn:microsoft.com/office/officeart/2005/8/layout/hProcess10"/>
    <dgm:cxn modelId="{0C7FA572-69B0-4284-AC84-75E90A4BE644}" type="presParOf" srcId="{DA3B0166-B37C-41C1-AB40-A39870C919C6}" destId="{0ED2C360-B9F7-46C3-B79C-4047EE915FB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96558C-4E5C-426B-9B8A-D267F0F50E35}"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FAE3D079-9A60-4DA0-8B8B-3C7A3F666A4B}">
      <dgm:prSet phldrT="[Text]" custT="1"/>
      <dgm:spPr/>
      <dgm:t>
        <a:bodyPr/>
        <a:lstStyle/>
        <a:p>
          <a:endParaRPr lang="en-US" sz="2000" dirty="0"/>
        </a:p>
      </dgm:t>
    </dgm:pt>
    <dgm:pt modelId="{A2953B2D-E7CD-4AA5-82E7-BEACB7DA9E20}" type="parTrans" cxnId="{9D0CA7C9-8F25-40BE-8A88-85584F6AB9FF}">
      <dgm:prSet/>
      <dgm:spPr/>
      <dgm:t>
        <a:bodyPr/>
        <a:lstStyle/>
        <a:p>
          <a:endParaRPr lang="en-US"/>
        </a:p>
      </dgm:t>
    </dgm:pt>
    <dgm:pt modelId="{589DACFD-D6A2-4BA6-A3CA-FB98D6880901}" type="sibTrans" cxnId="{9D0CA7C9-8F25-40BE-8A88-85584F6AB9FF}">
      <dgm:prSet/>
      <dgm:spPr/>
      <dgm:t>
        <a:bodyPr/>
        <a:lstStyle/>
        <a:p>
          <a:endParaRPr lang="en-US"/>
        </a:p>
      </dgm:t>
    </dgm:pt>
    <dgm:pt modelId="{17975A07-DAB8-4B4B-9A72-59493050E79D}">
      <dgm:prSet phldrT="[Text]"/>
      <dgm:spPr/>
      <dgm:t>
        <a:bodyPr/>
        <a:lstStyle/>
        <a:p>
          <a:r>
            <a:rPr lang="en-US" b="1" dirty="0" err="1"/>
            <a:t>Tecnología</a:t>
          </a:r>
          <a:endParaRPr lang="en-US" b="1" dirty="0"/>
        </a:p>
      </dgm:t>
    </dgm:pt>
    <dgm:pt modelId="{270E4206-4780-48E9-9B4E-1ECDBEE74A2E}" type="parTrans" cxnId="{A931BE03-75D8-4DED-B9DD-A79038855256}">
      <dgm:prSet/>
      <dgm:spPr/>
      <dgm:t>
        <a:bodyPr/>
        <a:lstStyle/>
        <a:p>
          <a:endParaRPr lang="en-US"/>
        </a:p>
      </dgm:t>
    </dgm:pt>
    <dgm:pt modelId="{FE91BC5B-DE46-4CF2-84EB-FFCA4A34A778}" type="sibTrans" cxnId="{A931BE03-75D8-4DED-B9DD-A79038855256}">
      <dgm:prSet/>
      <dgm:spPr/>
      <dgm:t>
        <a:bodyPr/>
        <a:lstStyle/>
        <a:p>
          <a:endParaRPr lang="en-US"/>
        </a:p>
      </dgm:t>
    </dgm:pt>
    <dgm:pt modelId="{BF2B8348-22AC-43F3-AAE6-1B0155E6DD27}">
      <dgm:prSet phldrT="[Text]"/>
      <dgm:spPr/>
      <dgm:t>
        <a:bodyPr/>
        <a:lstStyle/>
        <a:p>
          <a:r>
            <a:rPr lang="en-US" dirty="0" err="1"/>
            <a:t>Valores</a:t>
          </a:r>
          <a:endParaRPr lang="en-US" dirty="0"/>
        </a:p>
      </dgm:t>
    </dgm:pt>
    <dgm:pt modelId="{CE6D6BD9-BAF3-4F8A-B2CE-524C7290DE3C}" type="parTrans" cxnId="{5F9BF971-041F-44A4-A494-CAAF2B001067}">
      <dgm:prSet/>
      <dgm:spPr/>
      <dgm:t>
        <a:bodyPr/>
        <a:lstStyle/>
        <a:p>
          <a:endParaRPr lang="en-US"/>
        </a:p>
      </dgm:t>
    </dgm:pt>
    <dgm:pt modelId="{124338A1-A425-4F57-A677-EBFB1E2A8E6C}" type="sibTrans" cxnId="{5F9BF971-041F-44A4-A494-CAAF2B001067}">
      <dgm:prSet/>
      <dgm:spPr/>
      <dgm:t>
        <a:bodyPr/>
        <a:lstStyle/>
        <a:p>
          <a:endParaRPr lang="en-US"/>
        </a:p>
      </dgm:t>
    </dgm:pt>
    <dgm:pt modelId="{3F44BF8D-0CA8-4AE5-9BDD-033335159199}">
      <dgm:prSet phldrT="[Text]"/>
      <dgm:spPr/>
      <dgm:t>
        <a:bodyPr/>
        <a:lstStyle/>
        <a:p>
          <a:r>
            <a:rPr lang="en-US" b="1" dirty="0"/>
            <a:t>Lugar</a:t>
          </a:r>
        </a:p>
      </dgm:t>
    </dgm:pt>
    <dgm:pt modelId="{83E909F2-0FDA-4923-AFE9-8BC4A4AADE31}" type="parTrans" cxnId="{E2BB00C6-D878-4C04-8B7B-9987F94B6C1C}">
      <dgm:prSet/>
      <dgm:spPr/>
      <dgm:t>
        <a:bodyPr/>
        <a:lstStyle/>
        <a:p>
          <a:endParaRPr lang="en-US"/>
        </a:p>
      </dgm:t>
    </dgm:pt>
    <dgm:pt modelId="{BD5B9179-7DC3-4D28-BE25-7E239DC7F2C8}" type="sibTrans" cxnId="{E2BB00C6-D878-4C04-8B7B-9987F94B6C1C}">
      <dgm:prSet/>
      <dgm:spPr/>
      <dgm:t>
        <a:bodyPr/>
        <a:lstStyle/>
        <a:p>
          <a:endParaRPr lang="en-US"/>
        </a:p>
      </dgm:t>
    </dgm:pt>
    <dgm:pt modelId="{C453E485-F63C-4EA7-893B-BCCC094A397C}">
      <dgm:prSet phldrT="[Text]"/>
      <dgm:spPr/>
      <dgm:t>
        <a:bodyPr/>
        <a:lstStyle/>
        <a:p>
          <a:r>
            <a:rPr lang="en-US" dirty="0" err="1"/>
            <a:t>Apoyo</a:t>
          </a:r>
          <a:endParaRPr lang="en-US" dirty="0"/>
        </a:p>
      </dgm:t>
    </dgm:pt>
    <dgm:pt modelId="{7ED39E06-A887-4E57-984D-498C5ED572B0}" type="parTrans" cxnId="{F3F235C8-CBD1-4F65-95DB-41F205339161}">
      <dgm:prSet/>
      <dgm:spPr/>
      <dgm:t>
        <a:bodyPr/>
        <a:lstStyle/>
        <a:p>
          <a:endParaRPr lang="en-US"/>
        </a:p>
      </dgm:t>
    </dgm:pt>
    <dgm:pt modelId="{8D066BC9-75A6-4F1E-8374-6E98E6E70F6D}" type="sibTrans" cxnId="{F3F235C8-CBD1-4F65-95DB-41F205339161}">
      <dgm:prSet/>
      <dgm:spPr/>
      <dgm:t>
        <a:bodyPr/>
        <a:lstStyle/>
        <a:p>
          <a:endParaRPr lang="en-US"/>
        </a:p>
      </dgm:t>
    </dgm:pt>
    <dgm:pt modelId="{D330B1E1-CC15-4756-958C-2AB39AA9A5E8}">
      <dgm:prSet phldrT="[Text]"/>
      <dgm:spPr/>
      <dgm:t>
        <a:bodyPr/>
        <a:lstStyle/>
        <a:p>
          <a:r>
            <a:rPr lang="en-US" b="1" dirty="0"/>
            <a:t>Personas</a:t>
          </a:r>
        </a:p>
      </dgm:t>
    </dgm:pt>
    <dgm:pt modelId="{0E3E5CE1-715A-4DB4-BD8B-5FC54BC01152}" type="parTrans" cxnId="{68A94B05-260C-4D63-934B-B94E6DD009A8}">
      <dgm:prSet/>
      <dgm:spPr/>
      <dgm:t>
        <a:bodyPr/>
        <a:lstStyle/>
        <a:p>
          <a:endParaRPr lang="en-US"/>
        </a:p>
      </dgm:t>
    </dgm:pt>
    <dgm:pt modelId="{C10D71AC-17A5-4B0F-94EC-23B93024E327}" type="sibTrans" cxnId="{68A94B05-260C-4D63-934B-B94E6DD009A8}">
      <dgm:prSet/>
      <dgm:spPr/>
      <dgm:t>
        <a:bodyPr/>
        <a:lstStyle/>
        <a:p>
          <a:endParaRPr lang="en-US"/>
        </a:p>
      </dgm:t>
    </dgm:pt>
    <dgm:pt modelId="{312B8DE3-F521-4D5C-9147-CC57FE0EC13C}" type="pres">
      <dgm:prSet presAssocID="{D796558C-4E5C-426B-9B8A-D267F0F50E35}" presName="Name0" presStyleCnt="0">
        <dgm:presLayoutVars>
          <dgm:chMax/>
          <dgm:chPref/>
          <dgm:dir/>
          <dgm:animLvl val="lvl"/>
        </dgm:presLayoutVars>
      </dgm:prSet>
      <dgm:spPr/>
    </dgm:pt>
    <dgm:pt modelId="{19BE677C-EAEF-4E34-9962-0046A2B67ED9}" type="pres">
      <dgm:prSet presAssocID="{FAE3D079-9A60-4DA0-8B8B-3C7A3F666A4B}" presName="composite" presStyleCnt="0"/>
      <dgm:spPr/>
    </dgm:pt>
    <dgm:pt modelId="{F514C73F-73C3-452E-97A0-097E304816D3}" type="pres">
      <dgm:prSet presAssocID="{FAE3D079-9A60-4DA0-8B8B-3C7A3F666A4B}" presName="Parent1" presStyleLbl="node1" presStyleIdx="0" presStyleCnt="6" custScaleX="103469">
        <dgm:presLayoutVars>
          <dgm:chMax val="1"/>
          <dgm:chPref val="1"/>
          <dgm:bulletEnabled val="1"/>
        </dgm:presLayoutVars>
      </dgm:prSet>
      <dgm:spPr/>
    </dgm:pt>
    <dgm:pt modelId="{76263DF2-E129-4E3E-A677-76BBED912C88}" type="pres">
      <dgm:prSet presAssocID="{FAE3D079-9A60-4DA0-8B8B-3C7A3F666A4B}" presName="Childtext1" presStyleLbl="revTx" presStyleIdx="0" presStyleCnt="3" custLinFactNeighborX="6135" custLinFactNeighborY="-1997">
        <dgm:presLayoutVars>
          <dgm:chMax val="0"/>
          <dgm:chPref val="0"/>
          <dgm:bulletEnabled val="1"/>
        </dgm:presLayoutVars>
      </dgm:prSet>
      <dgm:spPr/>
    </dgm:pt>
    <dgm:pt modelId="{4DF8AC68-3C4B-4716-91CF-685099A3C0DB}" type="pres">
      <dgm:prSet presAssocID="{FAE3D079-9A60-4DA0-8B8B-3C7A3F666A4B}" presName="BalanceSpacing" presStyleCnt="0"/>
      <dgm:spPr/>
    </dgm:pt>
    <dgm:pt modelId="{50C6516B-B5AC-4B93-8D7C-54B76931C4FB}" type="pres">
      <dgm:prSet presAssocID="{FAE3D079-9A60-4DA0-8B8B-3C7A3F666A4B}" presName="BalanceSpacing1" presStyleCnt="0"/>
      <dgm:spPr/>
    </dgm:pt>
    <dgm:pt modelId="{985D8A0E-C0E2-44C3-A42F-AC99749E804A}" type="pres">
      <dgm:prSet presAssocID="{589DACFD-D6A2-4BA6-A3CA-FB98D6880901}" presName="Accent1Text" presStyleLbl="node1" presStyleIdx="1" presStyleCnt="6"/>
      <dgm:spPr/>
    </dgm:pt>
    <dgm:pt modelId="{F411CE32-E116-4B77-B92B-78C4FE4D7638}" type="pres">
      <dgm:prSet presAssocID="{589DACFD-D6A2-4BA6-A3CA-FB98D6880901}" presName="spaceBetweenRectangles" presStyleCnt="0"/>
      <dgm:spPr/>
    </dgm:pt>
    <dgm:pt modelId="{EAA7BB25-8958-489A-AC17-CBF79FF51AC3}" type="pres">
      <dgm:prSet presAssocID="{BF2B8348-22AC-43F3-AAE6-1B0155E6DD27}" presName="composite" presStyleCnt="0"/>
      <dgm:spPr/>
    </dgm:pt>
    <dgm:pt modelId="{38FAB10C-95EA-4753-AC01-43826A31C441}" type="pres">
      <dgm:prSet presAssocID="{BF2B8348-22AC-43F3-AAE6-1B0155E6DD27}" presName="Parent1" presStyleLbl="node1" presStyleIdx="2" presStyleCnt="6">
        <dgm:presLayoutVars>
          <dgm:chMax val="1"/>
          <dgm:chPref val="1"/>
          <dgm:bulletEnabled val="1"/>
        </dgm:presLayoutVars>
      </dgm:prSet>
      <dgm:spPr/>
    </dgm:pt>
    <dgm:pt modelId="{1604B941-CF49-4325-8B3C-88232B8AD053}" type="pres">
      <dgm:prSet presAssocID="{BF2B8348-22AC-43F3-AAE6-1B0155E6DD27}" presName="Childtext1" presStyleLbl="revTx" presStyleIdx="1" presStyleCnt="3">
        <dgm:presLayoutVars>
          <dgm:chMax val="0"/>
          <dgm:chPref val="0"/>
          <dgm:bulletEnabled val="1"/>
        </dgm:presLayoutVars>
      </dgm:prSet>
      <dgm:spPr/>
    </dgm:pt>
    <dgm:pt modelId="{EBEB8EA6-F91E-45B4-9835-7D8E54C47F33}" type="pres">
      <dgm:prSet presAssocID="{BF2B8348-22AC-43F3-AAE6-1B0155E6DD27}" presName="BalanceSpacing" presStyleCnt="0"/>
      <dgm:spPr/>
    </dgm:pt>
    <dgm:pt modelId="{0D914A01-E91C-4858-9B04-ADFC5371FEF1}" type="pres">
      <dgm:prSet presAssocID="{BF2B8348-22AC-43F3-AAE6-1B0155E6DD27}" presName="BalanceSpacing1" presStyleCnt="0"/>
      <dgm:spPr/>
    </dgm:pt>
    <dgm:pt modelId="{D2798FE1-A149-4734-BF30-0C795EB9FD08}" type="pres">
      <dgm:prSet presAssocID="{124338A1-A425-4F57-A677-EBFB1E2A8E6C}" presName="Accent1Text" presStyleLbl="node1" presStyleIdx="3" presStyleCnt="6"/>
      <dgm:spPr/>
    </dgm:pt>
    <dgm:pt modelId="{EBAA6EAF-6B18-415C-96E1-E53856CD78E6}" type="pres">
      <dgm:prSet presAssocID="{124338A1-A425-4F57-A677-EBFB1E2A8E6C}" presName="spaceBetweenRectangles" presStyleCnt="0"/>
      <dgm:spPr/>
    </dgm:pt>
    <dgm:pt modelId="{6375E085-5FF3-46ED-85D9-DA963C1FC46B}" type="pres">
      <dgm:prSet presAssocID="{C453E485-F63C-4EA7-893B-BCCC094A397C}" presName="composite" presStyleCnt="0"/>
      <dgm:spPr/>
    </dgm:pt>
    <dgm:pt modelId="{2F3A9C86-7318-4CCD-8AA9-8F5482BEAD41}" type="pres">
      <dgm:prSet presAssocID="{C453E485-F63C-4EA7-893B-BCCC094A397C}" presName="Parent1" presStyleLbl="node1" presStyleIdx="4" presStyleCnt="6">
        <dgm:presLayoutVars>
          <dgm:chMax val="1"/>
          <dgm:chPref val="1"/>
          <dgm:bulletEnabled val="1"/>
        </dgm:presLayoutVars>
      </dgm:prSet>
      <dgm:spPr/>
    </dgm:pt>
    <dgm:pt modelId="{9AABA33D-1899-4D49-B1A7-BEFA45F19CB5}" type="pres">
      <dgm:prSet presAssocID="{C453E485-F63C-4EA7-893B-BCCC094A397C}" presName="Childtext1" presStyleLbl="revTx" presStyleIdx="2" presStyleCnt="3">
        <dgm:presLayoutVars>
          <dgm:chMax val="0"/>
          <dgm:chPref val="0"/>
          <dgm:bulletEnabled val="1"/>
        </dgm:presLayoutVars>
      </dgm:prSet>
      <dgm:spPr/>
    </dgm:pt>
    <dgm:pt modelId="{59803358-65A8-4F90-B31F-05800E717696}" type="pres">
      <dgm:prSet presAssocID="{C453E485-F63C-4EA7-893B-BCCC094A397C}" presName="BalanceSpacing" presStyleCnt="0"/>
      <dgm:spPr/>
    </dgm:pt>
    <dgm:pt modelId="{42488996-BD70-40EC-9A32-79D39E340E0B}" type="pres">
      <dgm:prSet presAssocID="{C453E485-F63C-4EA7-893B-BCCC094A397C}" presName="BalanceSpacing1" presStyleCnt="0"/>
      <dgm:spPr/>
    </dgm:pt>
    <dgm:pt modelId="{C3E670AB-9038-4DA6-A5B5-0A7A2F75BB6E}" type="pres">
      <dgm:prSet presAssocID="{8D066BC9-75A6-4F1E-8374-6E98E6E70F6D}" presName="Accent1Text" presStyleLbl="node1" presStyleIdx="5" presStyleCnt="6"/>
      <dgm:spPr/>
    </dgm:pt>
  </dgm:ptLst>
  <dgm:cxnLst>
    <dgm:cxn modelId="{A931BE03-75D8-4DED-B9DD-A79038855256}" srcId="{FAE3D079-9A60-4DA0-8B8B-3C7A3F666A4B}" destId="{17975A07-DAB8-4B4B-9A72-59493050E79D}" srcOrd="0" destOrd="0" parTransId="{270E4206-4780-48E9-9B4E-1ECDBEE74A2E}" sibTransId="{FE91BC5B-DE46-4CF2-84EB-FFCA4A34A778}"/>
    <dgm:cxn modelId="{68A94B05-260C-4D63-934B-B94E6DD009A8}" srcId="{C453E485-F63C-4EA7-893B-BCCC094A397C}" destId="{D330B1E1-CC15-4756-958C-2AB39AA9A5E8}" srcOrd="0" destOrd="0" parTransId="{0E3E5CE1-715A-4DB4-BD8B-5FC54BC01152}" sibTransId="{C10D71AC-17A5-4B0F-94EC-23B93024E327}"/>
    <dgm:cxn modelId="{0856AB0A-D85C-4B62-AD51-DC938ACCB414}" type="presOf" srcId="{17975A07-DAB8-4B4B-9A72-59493050E79D}" destId="{76263DF2-E129-4E3E-A677-76BBED912C88}" srcOrd="0" destOrd="0" presId="urn:microsoft.com/office/officeart/2008/layout/AlternatingHexagons"/>
    <dgm:cxn modelId="{FBAE8516-9C82-473D-9147-37B9A7C5E548}" type="presOf" srcId="{C453E485-F63C-4EA7-893B-BCCC094A397C}" destId="{2F3A9C86-7318-4CCD-8AA9-8F5482BEAD41}" srcOrd="0" destOrd="0" presId="urn:microsoft.com/office/officeart/2008/layout/AlternatingHexagons"/>
    <dgm:cxn modelId="{A7F48425-C198-4F0C-9505-E047AB9262B3}" type="presOf" srcId="{D796558C-4E5C-426B-9B8A-D267F0F50E35}" destId="{312B8DE3-F521-4D5C-9147-CC57FE0EC13C}" srcOrd="0" destOrd="0" presId="urn:microsoft.com/office/officeart/2008/layout/AlternatingHexagons"/>
    <dgm:cxn modelId="{1DB86451-82AA-4B2E-9E33-8CEDF0175DFF}" type="presOf" srcId="{3F44BF8D-0CA8-4AE5-9BDD-033335159199}" destId="{1604B941-CF49-4325-8B3C-88232B8AD053}" srcOrd="0" destOrd="0" presId="urn:microsoft.com/office/officeart/2008/layout/AlternatingHexagons"/>
    <dgm:cxn modelId="{5F9BF971-041F-44A4-A494-CAAF2B001067}" srcId="{D796558C-4E5C-426B-9B8A-D267F0F50E35}" destId="{BF2B8348-22AC-43F3-AAE6-1B0155E6DD27}" srcOrd="1" destOrd="0" parTransId="{CE6D6BD9-BAF3-4F8A-B2CE-524C7290DE3C}" sibTransId="{124338A1-A425-4F57-A677-EBFB1E2A8E6C}"/>
    <dgm:cxn modelId="{C7E87977-F5E9-463B-9411-24F560E24DFE}" type="presOf" srcId="{124338A1-A425-4F57-A677-EBFB1E2A8E6C}" destId="{D2798FE1-A149-4734-BF30-0C795EB9FD08}" srcOrd="0" destOrd="0" presId="urn:microsoft.com/office/officeart/2008/layout/AlternatingHexagons"/>
    <dgm:cxn modelId="{62846487-B22E-4CFE-8385-588C35445364}" type="presOf" srcId="{D330B1E1-CC15-4756-958C-2AB39AA9A5E8}" destId="{9AABA33D-1899-4D49-B1A7-BEFA45F19CB5}" srcOrd="0" destOrd="0" presId="urn:microsoft.com/office/officeart/2008/layout/AlternatingHexagons"/>
    <dgm:cxn modelId="{BD63EAB9-9F96-405F-B7C1-3990F76CEEAA}" type="presOf" srcId="{BF2B8348-22AC-43F3-AAE6-1B0155E6DD27}" destId="{38FAB10C-95EA-4753-AC01-43826A31C441}" srcOrd="0" destOrd="0" presId="urn:microsoft.com/office/officeart/2008/layout/AlternatingHexagons"/>
    <dgm:cxn modelId="{4BD125BB-DD43-4DA5-A88F-56F8AABBA75B}" type="presOf" srcId="{589DACFD-D6A2-4BA6-A3CA-FB98D6880901}" destId="{985D8A0E-C0E2-44C3-A42F-AC99749E804A}" srcOrd="0" destOrd="0" presId="urn:microsoft.com/office/officeart/2008/layout/AlternatingHexagons"/>
    <dgm:cxn modelId="{E2BB00C6-D878-4C04-8B7B-9987F94B6C1C}" srcId="{BF2B8348-22AC-43F3-AAE6-1B0155E6DD27}" destId="{3F44BF8D-0CA8-4AE5-9BDD-033335159199}" srcOrd="0" destOrd="0" parTransId="{83E909F2-0FDA-4923-AFE9-8BC4A4AADE31}" sibTransId="{BD5B9179-7DC3-4D28-BE25-7E239DC7F2C8}"/>
    <dgm:cxn modelId="{40A02BC8-B5E5-44C2-A1A6-6143A928F7F4}" type="presOf" srcId="{8D066BC9-75A6-4F1E-8374-6E98E6E70F6D}" destId="{C3E670AB-9038-4DA6-A5B5-0A7A2F75BB6E}" srcOrd="0" destOrd="0" presId="urn:microsoft.com/office/officeart/2008/layout/AlternatingHexagons"/>
    <dgm:cxn modelId="{F3F235C8-CBD1-4F65-95DB-41F205339161}" srcId="{D796558C-4E5C-426B-9B8A-D267F0F50E35}" destId="{C453E485-F63C-4EA7-893B-BCCC094A397C}" srcOrd="2" destOrd="0" parTransId="{7ED39E06-A887-4E57-984D-498C5ED572B0}" sibTransId="{8D066BC9-75A6-4F1E-8374-6E98E6E70F6D}"/>
    <dgm:cxn modelId="{9D0CA7C9-8F25-40BE-8A88-85584F6AB9FF}" srcId="{D796558C-4E5C-426B-9B8A-D267F0F50E35}" destId="{FAE3D079-9A60-4DA0-8B8B-3C7A3F666A4B}" srcOrd="0" destOrd="0" parTransId="{A2953B2D-E7CD-4AA5-82E7-BEACB7DA9E20}" sibTransId="{589DACFD-D6A2-4BA6-A3CA-FB98D6880901}"/>
    <dgm:cxn modelId="{C75B34D5-AFB9-4565-818A-E1CDF6667ECE}" type="presOf" srcId="{FAE3D079-9A60-4DA0-8B8B-3C7A3F666A4B}" destId="{F514C73F-73C3-452E-97A0-097E304816D3}" srcOrd="0" destOrd="0" presId="urn:microsoft.com/office/officeart/2008/layout/AlternatingHexagons"/>
    <dgm:cxn modelId="{826EE4AF-4387-4928-9E37-7D80D259FD38}" type="presParOf" srcId="{312B8DE3-F521-4D5C-9147-CC57FE0EC13C}" destId="{19BE677C-EAEF-4E34-9962-0046A2B67ED9}" srcOrd="0" destOrd="0" presId="urn:microsoft.com/office/officeart/2008/layout/AlternatingHexagons"/>
    <dgm:cxn modelId="{A5EBB71A-CE07-40DB-9A03-B3B7D12EC0F2}" type="presParOf" srcId="{19BE677C-EAEF-4E34-9962-0046A2B67ED9}" destId="{F514C73F-73C3-452E-97A0-097E304816D3}" srcOrd="0" destOrd="0" presId="urn:microsoft.com/office/officeart/2008/layout/AlternatingHexagons"/>
    <dgm:cxn modelId="{137C0B2E-CF49-4C36-8140-D00A08BE7633}" type="presParOf" srcId="{19BE677C-EAEF-4E34-9962-0046A2B67ED9}" destId="{76263DF2-E129-4E3E-A677-76BBED912C88}" srcOrd="1" destOrd="0" presId="urn:microsoft.com/office/officeart/2008/layout/AlternatingHexagons"/>
    <dgm:cxn modelId="{882AD3A2-5CC9-4047-A545-73030921C673}" type="presParOf" srcId="{19BE677C-EAEF-4E34-9962-0046A2B67ED9}" destId="{4DF8AC68-3C4B-4716-91CF-685099A3C0DB}" srcOrd="2" destOrd="0" presId="urn:microsoft.com/office/officeart/2008/layout/AlternatingHexagons"/>
    <dgm:cxn modelId="{031853CF-6C38-4272-B000-E4028AA36AFF}" type="presParOf" srcId="{19BE677C-EAEF-4E34-9962-0046A2B67ED9}" destId="{50C6516B-B5AC-4B93-8D7C-54B76931C4FB}" srcOrd="3" destOrd="0" presId="urn:microsoft.com/office/officeart/2008/layout/AlternatingHexagons"/>
    <dgm:cxn modelId="{2813B599-00EB-49D1-BEFD-C50F4277AAED}" type="presParOf" srcId="{19BE677C-EAEF-4E34-9962-0046A2B67ED9}" destId="{985D8A0E-C0E2-44C3-A42F-AC99749E804A}" srcOrd="4" destOrd="0" presId="urn:microsoft.com/office/officeart/2008/layout/AlternatingHexagons"/>
    <dgm:cxn modelId="{AD554E5F-0839-4A4C-9A29-F714A5729787}" type="presParOf" srcId="{312B8DE3-F521-4D5C-9147-CC57FE0EC13C}" destId="{F411CE32-E116-4B77-B92B-78C4FE4D7638}" srcOrd="1" destOrd="0" presId="urn:microsoft.com/office/officeart/2008/layout/AlternatingHexagons"/>
    <dgm:cxn modelId="{9A5E8A4C-8049-4FAE-ABFF-CEF2B9AE1902}" type="presParOf" srcId="{312B8DE3-F521-4D5C-9147-CC57FE0EC13C}" destId="{EAA7BB25-8958-489A-AC17-CBF79FF51AC3}" srcOrd="2" destOrd="0" presId="urn:microsoft.com/office/officeart/2008/layout/AlternatingHexagons"/>
    <dgm:cxn modelId="{ABAD4D20-E84E-4A93-BD99-8B7EC12470D0}" type="presParOf" srcId="{EAA7BB25-8958-489A-AC17-CBF79FF51AC3}" destId="{38FAB10C-95EA-4753-AC01-43826A31C441}" srcOrd="0" destOrd="0" presId="urn:microsoft.com/office/officeart/2008/layout/AlternatingHexagons"/>
    <dgm:cxn modelId="{97DF2870-0CE7-41BB-829C-530106EDEAD1}" type="presParOf" srcId="{EAA7BB25-8958-489A-AC17-CBF79FF51AC3}" destId="{1604B941-CF49-4325-8B3C-88232B8AD053}" srcOrd="1" destOrd="0" presId="urn:microsoft.com/office/officeart/2008/layout/AlternatingHexagons"/>
    <dgm:cxn modelId="{971CB2E3-B2F5-44A2-91F2-AAD5E4037E20}" type="presParOf" srcId="{EAA7BB25-8958-489A-AC17-CBF79FF51AC3}" destId="{EBEB8EA6-F91E-45B4-9835-7D8E54C47F33}" srcOrd="2" destOrd="0" presId="urn:microsoft.com/office/officeart/2008/layout/AlternatingHexagons"/>
    <dgm:cxn modelId="{BFBF7A84-821F-4C89-BB63-9D768EB69D3E}" type="presParOf" srcId="{EAA7BB25-8958-489A-AC17-CBF79FF51AC3}" destId="{0D914A01-E91C-4858-9B04-ADFC5371FEF1}" srcOrd="3" destOrd="0" presId="urn:microsoft.com/office/officeart/2008/layout/AlternatingHexagons"/>
    <dgm:cxn modelId="{5556FBF4-3FB3-4BC1-B09D-5D5D59EEF07D}" type="presParOf" srcId="{EAA7BB25-8958-489A-AC17-CBF79FF51AC3}" destId="{D2798FE1-A149-4734-BF30-0C795EB9FD08}" srcOrd="4" destOrd="0" presId="urn:microsoft.com/office/officeart/2008/layout/AlternatingHexagons"/>
    <dgm:cxn modelId="{21B35536-9A07-4D9F-BCAA-A49E2BED19D9}" type="presParOf" srcId="{312B8DE3-F521-4D5C-9147-CC57FE0EC13C}" destId="{EBAA6EAF-6B18-415C-96E1-E53856CD78E6}" srcOrd="3" destOrd="0" presId="urn:microsoft.com/office/officeart/2008/layout/AlternatingHexagons"/>
    <dgm:cxn modelId="{8AECFA34-9375-46F0-A5C1-0D0048CB65E0}" type="presParOf" srcId="{312B8DE3-F521-4D5C-9147-CC57FE0EC13C}" destId="{6375E085-5FF3-46ED-85D9-DA963C1FC46B}" srcOrd="4" destOrd="0" presId="urn:microsoft.com/office/officeart/2008/layout/AlternatingHexagons"/>
    <dgm:cxn modelId="{AE4237A9-1060-4E37-9DD3-4750DDDC91D5}" type="presParOf" srcId="{6375E085-5FF3-46ED-85D9-DA963C1FC46B}" destId="{2F3A9C86-7318-4CCD-8AA9-8F5482BEAD41}" srcOrd="0" destOrd="0" presId="urn:microsoft.com/office/officeart/2008/layout/AlternatingHexagons"/>
    <dgm:cxn modelId="{EB70297F-501A-4D7B-B113-1AB5C2F98E92}" type="presParOf" srcId="{6375E085-5FF3-46ED-85D9-DA963C1FC46B}" destId="{9AABA33D-1899-4D49-B1A7-BEFA45F19CB5}" srcOrd="1" destOrd="0" presId="urn:microsoft.com/office/officeart/2008/layout/AlternatingHexagons"/>
    <dgm:cxn modelId="{DFC26431-5230-464F-B305-BC037657C439}" type="presParOf" srcId="{6375E085-5FF3-46ED-85D9-DA963C1FC46B}" destId="{59803358-65A8-4F90-B31F-05800E717696}" srcOrd="2" destOrd="0" presId="urn:microsoft.com/office/officeart/2008/layout/AlternatingHexagons"/>
    <dgm:cxn modelId="{426129DC-2277-4FA5-A68C-5E295B381C48}" type="presParOf" srcId="{6375E085-5FF3-46ED-85D9-DA963C1FC46B}" destId="{42488996-BD70-40EC-9A32-79D39E340E0B}" srcOrd="3" destOrd="0" presId="urn:microsoft.com/office/officeart/2008/layout/AlternatingHexagons"/>
    <dgm:cxn modelId="{5ADD95FB-ABD5-4FEC-B2A3-BEFEA571273C}" type="presParOf" srcId="{6375E085-5FF3-46ED-85D9-DA963C1FC46B}" destId="{C3E670AB-9038-4DA6-A5B5-0A7A2F75BB6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88562-CC1C-488F-9796-D02979E0C58A}">
      <dsp:nvSpPr>
        <dsp:cNvPr id="0" name=""/>
        <dsp:cNvSpPr/>
      </dsp:nvSpPr>
      <dsp:spPr>
        <a:xfrm>
          <a:off x="0" y="20411"/>
          <a:ext cx="9877484" cy="1325171"/>
        </a:xfrm>
        <a:prstGeom prst="roundRect">
          <a:avLst/>
        </a:prstGeom>
        <a:solidFill>
          <a:srgbClr val="92A9B9">
            <a:hueOff val="0"/>
            <a:satOff val="0"/>
            <a:lumOff val="0"/>
            <a:alphaOff val="0"/>
          </a:srgbClr>
        </a:solidFill>
        <a:ln w="1397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419" sz="3400" kern="1200" noProof="0" dirty="0">
              <a:solidFill>
                <a:srgbClr val="FFFFFF"/>
              </a:solidFill>
              <a:latin typeface="Century Schoolbook" panose="02040604050505020304"/>
              <a:ea typeface="+mn-ea"/>
              <a:cs typeface="+mn-cs"/>
            </a:rPr>
            <a:t>Evaluación de los servicios de </a:t>
          </a:r>
          <a:r>
            <a:rPr lang="es-419" sz="3400" i="1" kern="1200" noProof="0" dirty="0" err="1">
              <a:solidFill>
                <a:srgbClr val="FFFFFF"/>
              </a:solidFill>
              <a:latin typeface="Century Schoolbook" panose="02040604050505020304"/>
              <a:ea typeface="+mn-ea"/>
              <a:cs typeface="+mn-cs"/>
            </a:rPr>
            <a:t>Women</a:t>
          </a:r>
          <a:r>
            <a:rPr lang="es-419" sz="3400" i="1" kern="1200" noProof="0" dirty="0">
              <a:solidFill>
                <a:srgbClr val="FFFFFF"/>
              </a:solidFill>
              <a:latin typeface="Century Schoolbook" panose="02040604050505020304"/>
              <a:ea typeface="+mn-ea"/>
              <a:cs typeface="+mn-cs"/>
            </a:rPr>
            <a:t> </a:t>
          </a:r>
          <a:r>
            <a:rPr lang="es-419" sz="3400" i="1" kern="1200" noProof="0" dirty="0" err="1">
              <a:solidFill>
                <a:srgbClr val="FFFFFF"/>
              </a:solidFill>
              <a:latin typeface="Century Schoolbook" panose="02040604050505020304"/>
              <a:ea typeface="+mn-ea"/>
              <a:cs typeface="+mn-cs"/>
            </a:rPr>
            <a:t>on</a:t>
          </a:r>
          <a:r>
            <a:rPr lang="es-419" sz="3400" i="1" kern="1200" noProof="0" dirty="0">
              <a:solidFill>
                <a:srgbClr val="FFFFFF"/>
              </a:solidFill>
              <a:latin typeface="Century Schoolbook" panose="02040604050505020304"/>
              <a:ea typeface="+mn-ea"/>
              <a:cs typeface="+mn-cs"/>
            </a:rPr>
            <a:t> Web </a:t>
          </a:r>
        </a:p>
      </dsp:txBody>
      <dsp:txXfrm>
        <a:off x="64690" y="85101"/>
        <a:ext cx="9748104" cy="1195791"/>
      </dsp:txXfrm>
    </dsp:sp>
    <dsp:sp modelId="{AF5BFF79-57EF-4D1F-BB1F-5070DCEDEBF9}">
      <dsp:nvSpPr>
        <dsp:cNvPr id="0" name=""/>
        <dsp:cNvSpPr/>
      </dsp:nvSpPr>
      <dsp:spPr>
        <a:xfrm>
          <a:off x="0" y="1443502"/>
          <a:ext cx="9877484" cy="1325171"/>
        </a:xfrm>
        <a:prstGeom prst="roundRect">
          <a:avLst/>
        </a:prstGeom>
        <a:solidFill>
          <a:srgbClr val="92A9B9">
            <a:hueOff val="-2474889"/>
            <a:satOff val="807"/>
            <a:lumOff val="-719"/>
            <a:alphaOff val="0"/>
          </a:srgbClr>
        </a:solidFill>
        <a:ln w="1397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419" sz="3400" kern="1200" noProof="0" dirty="0">
              <a:solidFill>
                <a:srgbClr val="FFFFFF"/>
              </a:solidFill>
              <a:latin typeface="Century Schoolbook" panose="02040604050505020304"/>
              <a:ea typeface="+mn-ea"/>
              <a:cs typeface="+mn-cs"/>
            </a:rPr>
            <a:t>Período del 2016 al 2019</a:t>
          </a:r>
        </a:p>
      </dsp:txBody>
      <dsp:txXfrm>
        <a:off x="64690" y="1508192"/>
        <a:ext cx="9748104" cy="1195791"/>
      </dsp:txXfrm>
    </dsp:sp>
    <dsp:sp modelId="{9C56923D-02B7-4CEF-A9B4-02B307BE85E7}">
      <dsp:nvSpPr>
        <dsp:cNvPr id="0" name=""/>
        <dsp:cNvSpPr/>
      </dsp:nvSpPr>
      <dsp:spPr>
        <a:xfrm>
          <a:off x="0" y="2768674"/>
          <a:ext cx="9877484"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61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1.17% de todos los casos fueron de &gt;12 semanas</a:t>
          </a:r>
        </a:p>
      </dsp:txBody>
      <dsp:txXfrm>
        <a:off x="0" y="2768674"/>
        <a:ext cx="9877484" cy="563040"/>
      </dsp:txXfrm>
    </dsp:sp>
    <dsp:sp modelId="{BC7643C0-8A03-489B-91D3-47CBD6F244F5}">
      <dsp:nvSpPr>
        <dsp:cNvPr id="0" name=""/>
        <dsp:cNvSpPr/>
      </dsp:nvSpPr>
      <dsp:spPr>
        <a:xfrm>
          <a:off x="0" y="3331714"/>
          <a:ext cx="9877484" cy="1325171"/>
        </a:xfrm>
        <a:prstGeom prst="roundRect">
          <a:avLst/>
        </a:prstGeom>
        <a:solidFill>
          <a:srgbClr val="92A9B9">
            <a:hueOff val="-4949778"/>
            <a:satOff val="1615"/>
            <a:lumOff val="-1438"/>
            <a:alphaOff val="0"/>
          </a:srgbClr>
        </a:solidFill>
        <a:ln w="1397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419" sz="3400" kern="1200" noProof="0" dirty="0">
              <a:solidFill>
                <a:srgbClr val="FFFFFF"/>
              </a:solidFill>
              <a:latin typeface="Century Schoolbook" panose="02040604050505020304"/>
              <a:ea typeface="+mn-ea"/>
              <a:cs typeface="+mn-cs"/>
            </a:rPr>
            <a:t>Se extrajeron todos los casos de la base de datos en los que:</a:t>
          </a:r>
        </a:p>
      </dsp:txBody>
      <dsp:txXfrm>
        <a:off x="64690" y="3396404"/>
        <a:ext cx="9748104" cy="1195791"/>
      </dsp:txXfrm>
    </dsp:sp>
    <dsp:sp modelId="{0370698C-E625-48CF-8287-5086B7FFECAA}">
      <dsp:nvSpPr>
        <dsp:cNvPr id="0" name=""/>
        <dsp:cNvSpPr/>
      </dsp:nvSpPr>
      <dsp:spPr>
        <a:xfrm>
          <a:off x="0" y="4656885"/>
          <a:ext cx="9877484" cy="175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61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Edad gestacional en el momento de la ingesta de medicamentos de AM &gt;12 semanas</a:t>
          </a:r>
        </a:p>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Se confirmó la ingesta de medicamentos de AM</a:t>
          </a:r>
        </a:p>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Se informó el resultado</a:t>
          </a:r>
        </a:p>
      </dsp:txBody>
      <dsp:txXfrm>
        <a:off x="0" y="4656885"/>
        <a:ext cx="9877484" cy="1759500"/>
      </dsp:txXfrm>
    </dsp:sp>
    <dsp:sp modelId="{A420739C-1556-457E-B8B8-13F793B8DE07}">
      <dsp:nvSpPr>
        <dsp:cNvPr id="0" name=""/>
        <dsp:cNvSpPr/>
      </dsp:nvSpPr>
      <dsp:spPr>
        <a:xfrm>
          <a:off x="0" y="6416385"/>
          <a:ext cx="9877484" cy="1325171"/>
        </a:xfrm>
        <a:prstGeom prst="roundRect">
          <a:avLst/>
        </a:prstGeom>
        <a:solidFill>
          <a:srgbClr val="92A9B9">
            <a:hueOff val="-7424668"/>
            <a:satOff val="2422"/>
            <a:lumOff val="-2157"/>
            <a:alphaOff val="0"/>
          </a:srgbClr>
        </a:solidFill>
        <a:ln w="1397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419" sz="3400" kern="1200" noProof="0" dirty="0">
              <a:solidFill>
                <a:srgbClr val="FFFFFF"/>
              </a:solidFill>
              <a:latin typeface="Century Schoolbook" panose="02040604050505020304"/>
              <a:ea typeface="+mn-ea"/>
              <a:cs typeface="+mn-cs"/>
            </a:rPr>
            <a:t>Todos los datos fueron </a:t>
          </a:r>
          <a:r>
            <a:rPr lang="es-419" sz="3400" kern="1200" noProof="0" dirty="0" err="1">
              <a:solidFill>
                <a:srgbClr val="FFFFFF"/>
              </a:solidFill>
              <a:latin typeface="Century Schoolbook" panose="02040604050505020304"/>
              <a:ea typeface="+mn-ea"/>
              <a:cs typeface="+mn-cs"/>
            </a:rPr>
            <a:t>autoinformados</a:t>
          </a:r>
          <a:endParaRPr lang="es-419" sz="3400" kern="1200" noProof="0" dirty="0">
            <a:solidFill>
              <a:srgbClr val="FFFFFF"/>
            </a:solidFill>
            <a:latin typeface="Century Schoolbook" panose="02040604050505020304"/>
            <a:ea typeface="+mn-ea"/>
            <a:cs typeface="+mn-cs"/>
          </a:endParaRPr>
        </a:p>
      </dsp:txBody>
      <dsp:txXfrm>
        <a:off x="64690" y="6481075"/>
        <a:ext cx="9748104" cy="1195791"/>
      </dsp:txXfrm>
    </dsp:sp>
    <dsp:sp modelId="{CBAF5581-0C11-4E41-A82F-D98DB230143C}">
      <dsp:nvSpPr>
        <dsp:cNvPr id="0" name=""/>
        <dsp:cNvSpPr/>
      </dsp:nvSpPr>
      <dsp:spPr>
        <a:xfrm>
          <a:off x="0" y="7741556"/>
          <a:ext cx="9877484"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610"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Solicitados en formularios por WoW </a:t>
          </a:r>
        </a:p>
        <a:p>
          <a:pPr marL="228600" lvl="1" indent="-228600" algn="l" defTabSz="1200150">
            <a:lnSpc>
              <a:spcPct val="90000"/>
            </a:lnSpc>
            <a:spcBef>
              <a:spcPct val="0"/>
            </a:spcBef>
            <a:spcAft>
              <a:spcPct val="20000"/>
            </a:spcAft>
            <a:buChar char="•"/>
          </a:pPr>
          <a:r>
            <a:rPr lang="es-419" sz="2700" kern="1200" noProof="0" dirty="0">
              <a:solidFill>
                <a:srgbClr val="000000">
                  <a:hueOff val="0"/>
                  <a:satOff val="0"/>
                  <a:lumOff val="0"/>
                  <a:alphaOff val="0"/>
                </a:srgbClr>
              </a:solidFill>
              <a:latin typeface="Century Schoolbook" panose="02040604050505020304"/>
              <a:ea typeface="+mn-ea"/>
              <a:cs typeface="+mn-cs"/>
            </a:rPr>
            <a:t>O proporcionados de manera espontanea a WoW </a:t>
          </a:r>
        </a:p>
      </dsp:txBody>
      <dsp:txXfrm>
        <a:off x="0" y="7741556"/>
        <a:ext cx="9877484" cy="91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37E61-0425-4D0E-A743-9D093B91FAF6}">
      <dsp:nvSpPr>
        <dsp:cNvPr id="0" name=""/>
        <dsp:cNvSpPr/>
      </dsp:nvSpPr>
      <dsp:spPr>
        <a:xfrm>
          <a:off x="5876" y="121881"/>
          <a:ext cx="5729506" cy="1094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b="1" kern="1200" noProof="0" dirty="0"/>
            <a:t>Valores y compromiso</a:t>
          </a:r>
        </a:p>
      </dsp:txBody>
      <dsp:txXfrm>
        <a:off x="5876" y="121881"/>
        <a:ext cx="5729506" cy="1094400"/>
      </dsp:txXfrm>
    </dsp:sp>
    <dsp:sp modelId="{85AAAC39-387D-43E3-9B3A-C076D478E573}">
      <dsp:nvSpPr>
        <dsp:cNvPr id="0" name=""/>
        <dsp:cNvSpPr/>
      </dsp:nvSpPr>
      <dsp:spPr>
        <a:xfrm>
          <a:off x="5876" y="1216281"/>
          <a:ext cx="5729506" cy="695943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s-419" sz="3800" kern="1200" noProof="0" dirty="0"/>
            <a:t>Interés de los equipos clínicos en proporcionar los servicios</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Buena disposición para proporcionar servicios de aborto</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Apoyo de Gobernanza y liderazgo</a:t>
          </a:r>
        </a:p>
      </dsp:txBody>
      <dsp:txXfrm>
        <a:off x="5876" y="1216281"/>
        <a:ext cx="5729506" cy="6959432"/>
      </dsp:txXfrm>
    </dsp:sp>
    <dsp:sp modelId="{0FB59CCF-BB76-4E58-B2F2-4459EECF4961}">
      <dsp:nvSpPr>
        <dsp:cNvPr id="0" name=""/>
        <dsp:cNvSpPr/>
      </dsp:nvSpPr>
      <dsp:spPr>
        <a:xfrm>
          <a:off x="6537514" y="121881"/>
          <a:ext cx="5729506" cy="1094400"/>
        </a:xfrm>
        <a:prstGeom prst="rect">
          <a:avLst/>
        </a:prstGeom>
        <a:solidFill>
          <a:schemeClr val="accent2">
            <a:hueOff val="631421"/>
            <a:satOff val="-17476"/>
            <a:lumOff val="25294"/>
            <a:alphaOff val="0"/>
          </a:schemeClr>
        </a:solidFill>
        <a:ln w="25400" cap="flat" cmpd="sng" algn="ctr">
          <a:solidFill>
            <a:schemeClr val="accent2">
              <a:hueOff val="631421"/>
              <a:satOff val="-17476"/>
              <a:lumOff val="2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ts val="0"/>
            </a:spcAft>
            <a:buNone/>
          </a:pPr>
          <a:r>
            <a:rPr lang="es-419" sz="2400" b="1" kern="1200" noProof="0" dirty="0"/>
            <a:t>Capacidad del programa</a:t>
          </a:r>
        </a:p>
      </dsp:txBody>
      <dsp:txXfrm>
        <a:off x="6537514" y="121881"/>
        <a:ext cx="5729506" cy="1094400"/>
      </dsp:txXfrm>
    </dsp:sp>
    <dsp:sp modelId="{68DC0CD2-470B-4297-ACBA-005FAAF73225}">
      <dsp:nvSpPr>
        <dsp:cNvPr id="0" name=""/>
        <dsp:cNvSpPr/>
      </dsp:nvSpPr>
      <dsp:spPr>
        <a:xfrm>
          <a:off x="6537514" y="1216281"/>
          <a:ext cx="5729506" cy="6959432"/>
        </a:xfrm>
        <a:prstGeom prst="rect">
          <a:avLst/>
        </a:prstGeom>
        <a:solidFill>
          <a:schemeClr val="accent2">
            <a:tint val="40000"/>
            <a:alpha val="90000"/>
            <a:hueOff val="576767"/>
            <a:satOff val="20553"/>
            <a:lumOff val="4902"/>
            <a:alphaOff val="0"/>
          </a:schemeClr>
        </a:solidFill>
        <a:ln w="25400" cap="flat" cmpd="sng" algn="ctr">
          <a:solidFill>
            <a:schemeClr val="accent2">
              <a:tint val="40000"/>
              <a:alpha val="90000"/>
              <a:hueOff val="576767"/>
              <a:satOff val="20553"/>
              <a:lumOff val="49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n-GB" sz="3800" kern="1200" dirty="0"/>
            <a:t> </a:t>
          </a:r>
          <a:r>
            <a:rPr lang="es-419" sz="3800" kern="1200" dirty="0" err="1"/>
            <a:t>Disponi</a:t>
          </a:r>
          <a:r>
            <a:rPr lang="es-419" sz="3800" kern="1200" noProof="0" dirty="0" err="1"/>
            <a:t>bilidad</a:t>
          </a:r>
          <a:r>
            <a:rPr lang="es-419" sz="3800" kern="1200" noProof="0" dirty="0"/>
            <a:t> de infraestructura, equipo y recursos humanos</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Adaptar los servicios ambulatorios actuales</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Interés en monitorear, aprender y evaluar</a:t>
          </a:r>
        </a:p>
      </dsp:txBody>
      <dsp:txXfrm>
        <a:off x="6537514" y="1216281"/>
        <a:ext cx="5729506" cy="6959432"/>
      </dsp:txXfrm>
    </dsp:sp>
    <dsp:sp modelId="{C59377AA-ACEC-4DB3-A67D-53664966D265}">
      <dsp:nvSpPr>
        <dsp:cNvPr id="0" name=""/>
        <dsp:cNvSpPr/>
      </dsp:nvSpPr>
      <dsp:spPr>
        <a:xfrm>
          <a:off x="13069151" y="121881"/>
          <a:ext cx="5729506" cy="1094400"/>
        </a:xfrm>
        <a:prstGeom prst="rect">
          <a:avLst/>
        </a:prstGeom>
        <a:solidFill>
          <a:schemeClr val="accent2">
            <a:hueOff val="1262842"/>
            <a:satOff val="-34952"/>
            <a:lumOff val="50588"/>
            <a:alphaOff val="0"/>
          </a:schemeClr>
        </a:solidFill>
        <a:ln w="25400" cap="flat" cmpd="sng" algn="ctr">
          <a:solidFill>
            <a:schemeClr val="accent2">
              <a:hueOff val="1262842"/>
              <a:satOff val="-34952"/>
              <a:lumOff val="5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419" sz="2400" b="1" kern="1200" noProof="0" dirty="0"/>
            <a:t>Entorno externo</a:t>
          </a:r>
        </a:p>
      </dsp:txBody>
      <dsp:txXfrm>
        <a:off x="13069151" y="121881"/>
        <a:ext cx="5729506" cy="1094400"/>
      </dsp:txXfrm>
    </dsp:sp>
    <dsp:sp modelId="{81250C4F-D0A4-4703-8431-7EDC7B0D29E1}">
      <dsp:nvSpPr>
        <dsp:cNvPr id="0" name=""/>
        <dsp:cNvSpPr/>
      </dsp:nvSpPr>
      <dsp:spPr>
        <a:xfrm>
          <a:off x="13069151" y="1216281"/>
          <a:ext cx="5729506" cy="6959432"/>
        </a:xfrm>
        <a:prstGeom prst="rect">
          <a:avLst/>
        </a:prstGeom>
        <a:solidFill>
          <a:schemeClr val="accent2">
            <a:tint val="40000"/>
            <a:alpha val="90000"/>
            <a:hueOff val="1153533"/>
            <a:satOff val="41107"/>
            <a:lumOff val="9804"/>
            <a:alphaOff val="0"/>
          </a:schemeClr>
        </a:solidFill>
        <a:ln w="25400" cap="flat" cmpd="sng" algn="ctr">
          <a:solidFill>
            <a:schemeClr val="accent2">
              <a:tint val="40000"/>
              <a:alpha val="90000"/>
              <a:hueOff val="1153533"/>
              <a:satOff val="41107"/>
              <a:lumOff val="9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s-419" sz="3800" kern="1200" noProof="0" dirty="0"/>
            <a:t>Entorno legal para la prestación de servicios de aborto en el segundo trimestre </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Disponibilidad de mifepristona y misoprostol de buena calidad</a:t>
          </a:r>
        </a:p>
        <a:p>
          <a:pPr marL="285750" lvl="1" indent="-285750" algn="l" defTabSz="1689100">
            <a:lnSpc>
              <a:spcPct val="90000"/>
            </a:lnSpc>
            <a:spcBef>
              <a:spcPct val="0"/>
            </a:spcBef>
            <a:spcAft>
              <a:spcPct val="15000"/>
            </a:spcAft>
            <a:buChar char="•"/>
          </a:pPr>
          <a:endParaRPr lang="es-419" sz="3800" kern="1200" noProof="0" dirty="0"/>
        </a:p>
        <a:p>
          <a:pPr marL="285750" lvl="1" indent="-285750" algn="l" defTabSz="1689100">
            <a:lnSpc>
              <a:spcPct val="90000"/>
            </a:lnSpc>
            <a:spcBef>
              <a:spcPct val="0"/>
            </a:spcBef>
            <a:spcAft>
              <a:spcPct val="15000"/>
            </a:spcAft>
            <a:buChar char="•"/>
          </a:pPr>
          <a:r>
            <a:rPr lang="es-419" sz="3800" kern="1200" noProof="0" dirty="0"/>
            <a:t>Garantizar o invertir en referencias eficaces </a:t>
          </a:r>
        </a:p>
      </dsp:txBody>
      <dsp:txXfrm>
        <a:off x="13069151" y="1216281"/>
        <a:ext cx="5729506" cy="6959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36E09-9A0F-4E36-A902-4B5A626E375E}">
      <dsp:nvSpPr>
        <dsp:cNvPr id="0" name=""/>
        <dsp:cNvSpPr/>
      </dsp:nvSpPr>
      <dsp:spPr>
        <a:xfrm>
          <a:off x="0" y="0"/>
          <a:ext cx="5874191" cy="402216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0843-D971-4DF5-868B-BC365E5C4186}">
      <dsp:nvSpPr>
        <dsp:cNvPr id="0" name=""/>
        <dsp:cNvSpPr/>
      </dsp:nvSpPr>
      <dsp:spPr>
        <a:xfrm>
          <a:off x="1475382" y="3151428"/>
          <a:ext cx="7611816" cy="5252380"/>
        </a:xfrm>
        <a:prstGeom prst="roundRect">
          <a:avLst>
            <a:gd name="adj" fmla="val 10000"/>
          </a:avLst>
        </a:prstGeom>
        <a:solidFill>
          <a:srgbClr val="808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419" sz="3900" b="1" kern="1200" noProof="0" dirty="0"/>
            <a:t>Paso 1</a:t>
          </a:r>
        </a:p>
        <a:p>
          <a:pPr marL="0" lvl="0" indent="0" algn="ctr" defTabSz="1733550">
            <a:lnSpc>
              <a:spcPct val="90000"/>
            </a:lnSpc>
            <a:spcBef>
              <a:spcPct val="0"/>
            </a:spcBef>
            <a:spcAft>
              <a:spcPct val="35000"/>
            </a:spcAft>
            <a:buNone/>
          </a:pPr>
          <a:endParaRPr lang="es-419" sz="3900" b="1" kern="1200" noProof="0" dirty="0"/>
        </a:p>
        <a:p>
          <a:pPr marL="0" lvl="0" indent="0" algn="l" defTabSz="1733550">
            <a:lnSpc>
              <a:spcPct val="90000"/>
            </a:lnSpc>
            <a:spcBef>
              <a:spcPct val="0"/>
            </a:spcBef>
            <a:spcAft>
              <a:spcPct val="35000"/>
            </a:spcAft>
            <a:buNone/>
          </a:pPr>
          <a:r>
            <a:rPr lang="es-419" sz="3900" kern="1200" noProof="0" dirty="0"/>
            <a:t>Registro de la usuaria</a:t>
          </a:r>
        </a:p>
        <a:p>
          <a:pPr marL="0" lvl="0" indent="0" algn="l" defTabSz="1733550">
            <a:lnSpc>
              <a:spcPct val="90000"/>
            </a:lnSpc>
            <a:spcBef>
              <a:spcPct val="0"/>
            </a:spcBef>
            <a:spcAft>
              <a:spcPct val="35000"/>
            </a:spcAft>
            <a:buNone/>
          </a:pPr>
          <a:r>
            <a:rPr lang="es-419" sz="3900" kern="1200" noProof="0" dirty="0"/>
            <a:t>Consejería </a:t>
          </a:r>
        </a:p>
        <a:p>
          <a:pPr marL="0" lvl="0" indent="0" algn="l" defTabSz="1733550">
            <a:lnSpc>
              <a:spcPct val="90000"/>
            </a:lnSpc>
            <a:spcBef>
              <a:spcPct val="0"/>
            </a:spcBef>
            <a:spcAft>
              <a:spcPct val="35000"/>
            </a:spcAft>
            <a:buNone/>
          </a:pPr>
          <a:r>
            <a:rPr lang="es-419" sz="3900" kern="1200" noProof="0" dirty="0"/>
            <a:t>Consulta y evaluación clínica</a:t>
          </a:r>
        </a:p>
        <a:p>
          <a:pPr marL="0" lvl="0" indent="0" algn="ctr" defTabSz="1733550">
            <a:lnSpc>
              <a:spcPct val="90000"/>
            </a:lnSpc>
            <a:spcBef>
              <a:spcPct val="0"/>
            </a:spcBef>
            <a:spcAft>
              <a:spcPct val="35000"/>
            </a:spcAft>
            <a:buNone/>
          </a:pPr>
          <a:endParaRPr lang="en-GB" sz="3900" kern="1200" dirty="0"/>
        </a:p>
      </dsp:txBody>
      <dsp:txXfrm>
        <a:off x="1629219" y="3305265"/>
        <a:ext cx="7304142" cy="4944706"/>
      </dsp:txXfrm>
    </dsp:sp>
    <dsp:sp modelId="{2E0EC905-449E-4424-86EA-E0C40A70BE85}">
      <dsp:nvSpPr>
        <dsp:cNvPr id="0" name=""/>
        <dsp:cNvSpPr/>
      </dsp:nvSpPr>
      <dsp:spPr>
        <a:xfrm rot="74072">
          <a:off x="7429660" y="1162975"/>
          <a:ext cx="1585624" cy="1829013"/>
        </a:xfrm>
        <a:prstGeom prst="rightArrow">
          <a:avLst>
            <a:gd name="adj1" fmla="val 60000"/>
            <a:gd name="adj2" fmla="val 50000"/>
          </a:avLst>
        </a:prstGeom>
        <a:solidFill>
          <a:srgbClr val="808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7429715" y="1523654"/>
        <a:ext cx="1109937" cy="1097407"/>
      </dsp:txXfrm>
    </dsp:sp>
    <dsp:sp modelId="{44CC607B-B0FE-493B-98AF-EC7DCD9825E3}">
      <dsp:nvSpPr>
        <dsp:cNvPr id="0" name=""/>
        <dsp:cNvSpPr/>
      </dsp:nvSpPr>
      <dsp:spPr>
        <a:xfrm>
          <a:off x="10403496" y="0"/>
          <a:ext cx="5740299" cy="4467674"/>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D2C360-B9F7-46C3-B79C-4047EE915FBA}">
      <dsp:nvSpPr>
        <dsp:cNvPr id="0" name=""/>
        <dsp:cNvSpPr/>
      </dsp:nvSpPr>
      <dsp:spPr>
        <a:xfrm>
          <a:off x="11250561" y="3151428"/>
          <a:ext cx="7611816" cy="5252380"/>
        </a:xfrm>
        <a:prstGeom prst="roundRect">
          <a:avLst>
            <a:gd name="adj" fmla="val 10000"/>
          </a:avLst>
        </a:prstGeom>
        <a:solidFill>
          <a:srgbClr val="808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419" sz="3900" b="1" kern="1200" noProof="0" dirty="0"/>
            <a:t>Paso 2 (mismo día)</a:t>
          </a:r>
        </a:p>
        <a:p>
          <a:pPr marL="0" lvl="0" indent="0" algn="l" defTabSz="1733550">
            <a:lnSpc>
              <a:spcPct val="90000"/>
            </a:lnSpc>
            <a:spcBef>
              <a:spcPct val="0"/>
            </a:spcBef>
            <a:spcAft>
              <a:spcPct val="35000"/>
            </a:spcAft>
            <a:buNone/>
          </a:pPr>
          <a:endParaRPr lang="es-419" sz="3900" b="1" kern="1200" noProof="0" dirty="0"/>
        </a:p>
        <a:p>
          <a:pPr marL="0" lvl="0" indent="0" algn="l" defTabSz="1733550">
            <a:lnSpc>
              <a:spcPct val="90000"/>
            </a:lnSpc>
            <a:spcBef>
              <a:spcPct val="0"/>
            </a:spcBef>
            <a:spcAft>
              <a:spcPct val="35000"/>
            </a:spcAft>
            <a:buNone/>
          </a:pPr>
          <a:r>
            <a:rPr lang="es-419" sz="3900" kern="1200" noProof="0" dirty="0"/>
            <a:t>Preparación cervical iniciada</a:t>
          </a:r>
        </a:p>
        <a:p>
          <a:pPr marL="0" lvl="0" indent="0" algn="l" defTabSz="1733550">
            <a:lnSpc>
              <a:spcPct val="90000"/>
            </a:lnSpc>
            <a:spcBef>
              <a:spcPct val="0"/>
            </a:spcBef>
            <a:spcAft>
              <a:spcPct val="35000"/>
            </a:spcAft>
            <a:buNone/>
          </a:pPr>
          <a:r>
            <a:rPr lang="es-419" sz="3900" kern="1200" noProof="0" dirty="0"/>
            <a:t>Aspiración efectuada</a:t>
          </a:r>
        </a:p>
        <a:p>
          <a:pPr marL="0" lvl="0" indent="0" algn="l" defTabSz="1733550">
            <a:lnSpc>
              <a:spcPct val="90000"/>
            </a:lnSpc>
            <a:spcBef>
              <a:spcPct val="0"/>
            </a:spcBef>
            <a:spcAft>
              <a:spcPct val="35000"/>
            </a:spcAft>
            <a:buNone/>
          </a:pPr>
          <a:r>
            <a:rPr lang="es-419" sz="3900" kern="1200" noProof="0" dirty="0"/>
            <a:t>Usuaria monitoreada </a:t>
          </a:r>
        </a:p>
        <a:p>
          <a:pPr marL="0" lvl="0" indent="0" algn="l" defTabSz="1733550">
            <a:lnSpc>
              <a:spcPct val="90000"/>
            </a:lnSpc>
            <a:spcBef>
              <a:spcPct val="0"/>
            </a:spcBef>
            <a:spcAft>
              <a:spcPct val="35000"/>
            </a:spcAft>
            <a:buNone/>
          </a:pPr>
          <a:r>
            <a:rPr lang="es-419" sz="3900" kern="1200" noProof="0" dirty="0"/>
            <a:t>Consejería y otros servicios (ej., anticoncepción) </a:t>
          </a:r>
        </a:p>
      </dsp:txBody>
      <dsp:txXfrm>
        <a:off x="11404398" y="3305265"/>
        <a:ext cx="7304142" cy="4944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36E09-9A0F-4E36-A902-4B5A626E375E}">
      <dsp:nvSpPr>
        <dsp:cNvPr id="0" name=""/>
        <dsp:cNvSpPr/>
      </dsp:nvSpPr>
      <dsp:spPr>
        <a:xfrm>
          <a:off x="0" y="0"/>
          <a:ext cx="5357533" cy="448321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0843-D971-4DF5-868B-BC365E5C4186}">
      <dsp:nvSpPr>
        <dsp:cNvPr id="0" name=""/>
        <dsp:cNvSpPr/>
      </dsp:nvSpPr>
      <dsp:spPr>
        <a:xfrm>
          <a:off x="1459092" y="3209633"/>
          <a:ext cx="7454581" cy="5349388"/>
        </a:xfrm>
        <a:prstGeom prst="roundRect">
          <a:avLst>
            <a:gd name="adj" fmla="val 10000"/>
          </a:avLst>
        </a:prstGeom>
        <a:solidFill>
          <a:srgbClr val="8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419" sz="2900" b="1" kern="1200" noProof="0" dirty="0"/>
            <a:t>Día 1 </a:t>
          </a:r>
        </a:p>
        <a:p>
          <a:pPr marL="0" lvl="0" indent="0" algn="l" defTabSz="1289050">
            <a:lnSpc>
              <a:spcPct val="90000"/>
            </a:lnSpc>
            <a:spcBef>
              <a:spcPct val="0"/>
            </a:spcBef>
            <a:spcAft>
              <a:spcPct val="35000"/>
            </a:spcAft>
            <a:buNone/>
          </a:pPr>
          <a:r>
            <a:rPr lang="es-419" sz="2900" kern="1200" noProof="0" dirty="0"/>
            <a:t>Registro de la usuaria</a:t>
          </a:r>
        </a:p>
        <a:p>
          <a:pPr marL="0" lvl="0" indent="0" algn="l" defTabSz="1289050">
            <a:lnSpc>
              <a:spcPct val="90000"/>
            </a:lnSpc>
            <a:spcBef>
              <a:spcPct val="0"/>
            </a:spcBef>
            <a:spcAft>
              <a:spcPct val="35000"/>
            </a:spcAft>
            <a:buNone/>
          </a:pPr>
          <a:r>
            <a:rPr lang="es-419" sz="2900" kern="1200" noProof="0" dirty="0"/>
            <a:t>Consejería</a:t>
          </a:r>
        </a:p>
        <a:p>
          <a:pPr marL="0" lvl="0" indent="0" algn="l" defTabSz="1289050">
            <a:lnSpc>
              <a:spcPct val="90000"/>
            </a:lnSpc>
            <a:spcBef>
              <a:spcPct val="0"/>
            </a:spcBef>
            <a:spcAft>
              <a:spcPct val="35000"/>
            </a:spcAft>
            <a:buNone/>
          </a:pPr>
          <a:r>
            <a:rPr lang="es-419" sz="2900" kern="1200" noProof="0" dirty="0"/>
            <a:t>Consulta y evaluación clínica</a:t>
          </a:r>
        </a:p>
        <a:p>
          <a:pPr marL="0" lvl="0" indent="0" algn="l" defTabSz="1289050">
            <a:lnSpc>
              <a:spcPct val="90000"/>
            </a:lnSpc>
            <a:spcBef>
              <a:spcPct val="0"/>
            </a:spcBef>
            <a:spcAft>
              <a:spcPct val="35000"/>
            </a:spcAft>
            <a:buNone/>
          </a:pPr>
          <a:r>
            <a:rPr lang="es-419" sz="2900" kern="1200" noProof="0" dirty="0"/>
            <a:t>Administrar 200 mg de mifepristona</a:t>
          </a:r>
        </a:p>
        <a:p>
          <a:pPr marL="0" lvl="0" indent="0" algn="l" defTabSz="1289050">
            <a:lnSpc>
              <a:spcPct val="90000"/>
            </a:lnSpc>
            <a:spcBef>
              <a:spcPct val="0"/>
            </a:spcBef>
            <a:spcAft>
              <a:spcPct val="35000"/>
            </a:spcAft>
            <a:buNone/>
          </a:pPr>
          <a:r>
            <a:rPr lang="en-GB" sz="2900" kern="1200" dirty="0"/>
            <a:t> </a:t>
          </a:r>
        </a:p>
        <a:p>
          <a:pPr marL="0" lvl="0" indent="0" algn="ctr" defTabSz="1289050">
            <a:lnSpc>
              <a:spcPct val="90000"/>
            </a:lnSpc>
            <a:spcBef>
              <a:spcPct val="0"/>
            </a:spcBef>
            <a:spcAft>
              <a:spcPct val="35000"/>
            </a:spcAft>
            <a:buNone/>
          </a:pPr>
          <a:endParaRPr lang="en-GB" sz="2900" kern="1200" dirty="0"/>
        </a:p>
      </dsp:txBody>
      <dsp:txXfrm>
        <a:off x="1615770" y="3366311"/>
        <a:ext cx="7141225" cy="5036032"/>
      </dsp:txXfrm>
    </dsp:sp>
    <dsp:sp modelId="{2E0EC905-449E-4424-86EA-E0C40A70BE85}">
      <dsp:nvSpPr>
        <dsp:cNvPr id="0" name=""/>
        <dsp:cNvSpPr/>
      </dsp:nvSpPr>
      <dsp:spPr>
        <a:xfrm rot="62950">
          <a:off x="7138337" y="732579"/>
          <a:ext cx="1629134" cy="1791231"/>
        </a:xfrm>
        <a:prstGeom prst="rightArrow">
          <a:avLst>
            <a:gd name="adj1" fmla="val 60000"/>
            <a:gd name="adj2" fmla="val 50000"/>
          </a:avLst>
        </a:prstGeom>
        <a:solidFill>
          <a:srgbClr val="808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7138378" y="1086350"/>
        <a:ext cx="1140394" cy="1074739"/>
      </dsp:txXfrm>
    </dsp:sp>
    <dsp:sp modelId="{44CC607B-B0FE-493B-98AF-EC7DCD9825E3}">
      <dsp:nvSpPr>
        <dsp:cNvPr id="0" name=""/>
        <dsp:cNvSpPr/>
      </dsp:nvSpPr>
      <dsp:spPr>
        <a:xfrm>
          <a:off x="10011422" y="0"/>
          <a:ext cx="5603758" cy="485440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D2C360-B9F7-46C3-B79C-4047EE915FBA}">
      <dsp:nvSpPr>
        <dsp:cNvPr id="0" name=""/>
        <dsp:cNvSpPr/>
      </dsp:nvSpPr>
      <dsp:spPr>
        <a:xfrm>
          <a:off x="10809107" y="3085888"/>
          <a:ext cx="7454581" cy="534938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419" sz="2900" kern="1200" noProof="0" dirty="0"/>
            <a:t>Día 3 </a:t>
          </a:r>
        </a:p>
        <a:p>
          <a:pPr marL="0" lvl="0" indent="0" algn="l" defTabSz="1289050">
            <a:lnSpc>
              <a:spcPct val="90000"/>
            </a:lnSpc>
            <a:spcBef>
              <a:spcPct val="0"/>
            </a:spcBef>
            <a:spcAft>
              <a:spcPct val="35000"/>
            </a:spcAft>
            <a:buNone/>
          </a:pPr>
          <a:r>
            <a:rPr lang="es-419" sz="2900" kern="1200" noProof="0" dirty="0"/>
            <a:t>Llegada temprana a la clínica y evaluación clínica</a:t>
          </a:r>
        </a:p>
        <a:p>
          <a:pPr marL="0" lvl="0" indent="0" algn="l" defTabSz="1289050">
            <a:lnSpc>
              <a:spcPct val="90000"/>
            </a:lnSpc>
            <a:spcBef>
              <a:spcPct val="0"/>
            </a:spcBef>
            <a:spcAft>
              <a:spcPct val="35000"/>
            </a:spcAft>
            <a:buNone/>
          </a:pPr>
          <a:r>
            <a:rPr lang="es-419" sz="2900" kern="1200" noProof="0" dirty="0"/>
            <a:t>Administrar 400 </a:t>
          </a:r>
          <a:r>
            <a:rPr lang="es-419" sz="2900" kern="1200" noProof="0" dirty="0" err="1"/>
            <a:t>mcg</a:t>
          </a:r>
          <a:r>
            <a:rPr lang="es-419" sz="2900" kern="1200" noProof="0" dirty="0"/>
            <a:t> de misoprostol cada 3 horas hasta la expulsión (fetal + placentaria) </a:t>
          </a:r>
        </a:p>
        <a:p>
          <a:pPr marL="0" lvl="0" indent="0" algn="l" defTabSz="1289050">
            <a:lnSpc>
              <a:spcPct val="90000"/>
            </a:lnSpc>
            <a:spcBef>
              <a:spcPct val="0"/>
            </a:spcBef>
            <a:spcAft>
              <a:spcPct val="35000"/>
            </a:spcAft>
            <a:buNone/>
          </a:pPr>
          <a:r>
            <a:rPr lang="es-419" sz="2900" kern="1200" noProof="0" dirty="0"/>
            <a:t>Monitoreo, otros servicios y dada de alta el mismo día </a:t>
          </a:r>
        </a:p>
        <a:p>
          <a:pPr marL="0" lvl="0" indent="0" algn="l" defTabSz="1289050">
            <a:lnSpc>
              <a:spcPct val="90000"/>
            </a:lnSpc>
            <a:spcBef>
              <a:spcPct val="0"/>
            </a:spcBef>
            <a:spcAft>
              <a:spcPct val="35000"/>
            </a:spcAft>
            <a:buNone/>
          </a:pPr>
          <a:r>
            <a:rPr lang="es-419" sz="2900" kern="1200" noProof="0" dirty="0"/>
            <a:t>Respaldo establecido para el horario extendido de la clínica, traslado o atención adicional </a:t>
          </a:r>
        </a:p>
      </dsp:txBody>
      <dsp:txXfrm>
        <a:off x="10965785" y="3242566"/>
        <a:ext cx="7141225" cy="50360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C73F-73C3-452E-97A0-097E304816D3}">
      <dsp:nvSpPr>
        <dsp:cNvPr id="0" name=""/>
        <dsp:cNvSpPr/>
      </dsp:nvSpPr>
      <dsp:spPr>
        <a:xfrm rot="5400000">
          <a:off x="5174757" y="159525"/>
          <a:ext cx="3150345" cy="2835879"/>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5781047" y="501144"/>
        <a:ext cx="1937765" cy="2152641"/>
      </dsp:txXfrm>
    </dsp:sp>
    <dsp:sp modelId="{76263DF2-E129-4E3E-A677-76BBED912C88}">
      <dsp:nvSpPr>
        <dsp:cNvPr id="0" name=""/>
        <dsp:cNvSpPr/>
      </dsp:nvSpPr>
      <dsp:spPr>
        <a:xfrm>
          <a:off x="8419193" y="594613"/>
          <a:ext cx="3515785" cy="1890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err="1"/>
            <a:t>Tecnología</a:t>
          </a:r>
          <a:endParaRPr lang="en-US" sz="3600" b="1" kern="1200" dirty="0"/>
        </a:p>
      </dsp:txBody>
      <dsp:txXfrm>
        <a:off x="8419193" y="594613"/>
        <a:ext cx="3515785" cy="1890207"/>
      </dsp:txXfrm>
    </dsp:sp>
    <dsp:sp modelId="{985D8A0E-C0E2-44C3-A42F-AC99749E804A}">
      <dsp:nvSpPr>
        <dsp:cNvPr id="0" name=""/>
        <dsp:cNvSpPr/>
      </dsp:nvSpPr>
      <dsp:spPr>
        <a:xfrm rot="5400000">
          <a:off x="2214692" y="207064"/>
          <a:ext cx="3150345" cy="2740800"/>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46572" y="493221"/>
        <a:ext cx="1886584" cy="2168487"/>
      </dsp:txXfrm>
    </dsp:sp>
    <dsp:sp modelId="{38FAB10C-95EA-4753-AC01-43826A31C441}">
      <dsp:nvSpPr>
        <dsp:cNvPr id="0" name=""/>
        <dsp:cNvSpPr/>
      </dsp:nvSpPr>
      <dsp:spPr>
        <a:xfrm rot="5400000">
          <a:off x="3689054" y="2881077"/>
          <a:ext cx="3150345" cy="2740800"/>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Valores</a:t>
          </a:r>
          <a:endParaRPr lang="en-US" sz="4100" kern="1200" dirty="0"/>
        </a:p>
      </dsp:txBody>
      <dsp:txXfrm rot="-5400000">
        <a:off x="4320934" y="3167234"/>
        <a:ext cx="1886584" cy="2168487"/>
      </dsp:txXfrm>
    </dsp:sp>
    <dsp:sp modelId="{1604B941-CF49-4325-8B3C-88232B8AD053}">
      <dsp:nvSpPr>
        <dsp:cNvPr id="0" name=""/>
        <dsp:cNvSpPr/>
      </dsp:nvSpPr>
      <dsp:spPr>
        <a:xfrm>
          <a:off x="378041" y="3306374"/>
          <a:ext cx="3402373" cy="1890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b="1" kern="1200" dirty="0"/>
            <a:t>Lugar</a:t>
          </a:r>
        </a:p>
      </dsp:txBody>
      <dsp:txXfrm>
        <a:off x="378041" y="3306374"/>
        <a:ext cx="3402373" cy="1890207"/>
      </dsp:txXfrm>
    </dsp:sp>
    <dsp:sp modelId="{D2798FE1-A149-4734-BF30-0C795EB9FD08}">
      <dsp:nvSpPr>
        <dsp:cNvPr id="0" name=""/>
        <dsp:cNvSpPr/>
      </dsp:nvSpPr>
      <dsp:spPr>
        <a:xfrm rot="5400000">
          <a:off x="6649119" y="2881077"/>
          <a:ext cx="3150345" cy="2740800"/>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7280999" y="3167234"/>
        <a:ext cx="1886584" cy="2168487"/>
      </dsp:txXfrm>
    </dsp:sp>
    <dsp:sp modelId="{2F3A9C86-7318-4CCD-8AA9-8F5482BEAD41}">
      <dsp:nvSpPr>
        <dsp:cNvPr id="0" name=""/>
        <dsp:cNvSpPr/>
      </dsp:nvSpPr>
      <dsp:spPr>
        <a:xfrm rot="5400000">
          <a:off x="5174757" y="5555090"/>
          <a:ext cx="3150345" cy="2740800"/>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Apoyo</a:t>
          </a:r>
          <a:endParaRPr lang="en-US" sz="4100" kern="1200" dirty="0"/>
        </a:p>
      </dsp:txBody>
      <dsp:txXfrm rot="-5400000">
        <a:off x="5806637" y="5841247"/>
        <a:ext cx="1886584" cy="2168487"/>
      </dsp:txXfrm>
    </dsp:sp>
    <dsp:sp modelId="{9AABA33D-1899-4D49-B1A7-BEFA45F19CB5}">
      <dsp:nvSpPr>
        <dsp:cNvPr id="0" name=""/>
        <dsp:cNvSpPr/>
      </dsp:nvSpPr>
      <dsp:spPr>
        <a:xfrm>
          <a:off x="8203499" y="5980387"/>
          <a:ext cx="3515785" cy="1890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Personas</a:t>
          </a:r>
        </a:p>
      </dsp:txBody>
      <dsp:txXfrm>
        <a:off x="8203499" y="5980387"/>
        <a:ext cx="3515785" cy="1890207"/>
      </dsp:txXfrm>
    </dsp:sp>
    <dsp:sp modelId="{C3E670AB-9038-4DA6-A5B5-0A7A2F75BB6E}">
      <dsp:nvSpPr>
        <dsp:cNvPr id="0" name=""/>
        <dsp:cNvSpPr/>
      </dsp:nvSpPr>
      <dsp:spPr>
        <a:xfrm rot="5400000">
          <a:off x="2214692" y="5555090"/>
          <a:ext cx="3150345" cy="274080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46572" y="5841247"/>
        <a:ext cx="1886584" cy="21684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56192E5-52C9-4200-BE7B-805BDBF02875}" type="datetimeFigureOut">
              <a:rPr lang="es-PR" smtClean="0"/>
              <a:t>06/05/2020</a:t>
            </a:fld>
            <a:endParaRPr lang="es-PR"/>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R"/>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R"/>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9E69F094-550C-42DA-B61B-3D28EAE1BD87}" type="slidenum">
              <a:rPr lang="es-PR" smtClean="0"/>
              <a:t>‹#›</a:t>
            </a:fld>
            <a:endParaRPr lang="es-PR"/>
          </a:p>
        </p:txBody>
      </p:sp>
    </p:spTree>
    <p:extLst>
      <p:ext uri="{BB962C8B-B14F-4D97-AF65-F5344CB8AC3E}">
        <p14:creationId xmlns:p14="http://schemas.microsoft.com/office/powerpoint/2010/main" val="112211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Webinario</a:t>
            </a:r>
          </a:p>
          <a:p>
            <a:r>
              <a:rPr lang="es-419" noProof="0" dirty="0"/>
              <a:t>Conversaciones críticas sobre el aborto</a:t>
            </a:r>
          </a:p>
          <a:p>
            <a:r>
              <a:rPr lang="es-419" noProof="0" dirty="0" err="1"/>
              <a:t>Ipas</a:t>
            </a:r>
            <a:endParaRPr lang="es-419" noProof="0" dirty="0"/>
          </a:p>
          <a:p>
            <a:r>
              <a:rPr lang="es-419" noProof="0" dirty="0"/>
              <a:t>HOY</a:t>
            </a:r>
          </a:p>
          <a:p>
            <a:endParaRPr lang="en-US" dirty="0"/>
          </a:p>
        </p:txBody>
      </p:sp>
      <p:sp>
        <p:nvSpPr>
          <p:cNvPr id="4" name="Slide Number Placeholder 3"/>
          <p:cNvSpPr>
            <a:spLocks noGrp="1"/>
          </p:cNvSpPr>
          <p:nvPr>
            <p:ph type="sldNum" sz="quarter" idx="5"/>
          </p:nvPr>
        </p:nvSpPr>
        <p:spPr/>
        <p:txBody>
          <a:bodyPr/>
          <a:lstStyle/>
          <a:p>
            <a:fld id="{9E69F094-550C-42DA-B61B-3D28EAE1BD87}" type="slidenum">
              <a:rPr lang="es-PR" smtClean="0"/>
              <a:t>1</a:t>
            </a:fld>
            <a:endParaRPr lang="es-PR"/>
          </a:p>
        </p:txBody>
      </p:sp>
    </p:spTree>
    <p:extLst>
      <p:ext uri="{BB962C8B-B14F-4D97-AF65-F5344CB8AC3E}">
        <p14:creationId xmlns:p14="http://schemas.microsoft.com/office/powerpoint/2010/main" val="3247610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BJOG. 2019 Ago; 126(9):1094-1102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10.1111/1471-0528.15684.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2019 </a:t>
            </a:r>
            <a:r>
              <a:rPr lang="en-US" sz="1200" kern="1200" dirty="0" err="1">
                <a:solidFill>
                  <a:schemeClr val="tx1"/>
                </a:solidFill>
                <a:effectLst/>
                <a:latin typeface="+mn-lt"/>
                <a:ea typeface="+mn-ea"/>
                <a:cs typeface="+mn-cs"/>
              </a:rPr>
              <a:t>Abr</a:t>
            </a:r>
            <a:r>
              <a:rPr lang="en-US" sz="1200" kern="1200" dirty="0">
                <a:solidFill>
                  <a:schemeClr val="tx1"/>
                </a:solidFill>
                <a:effectLst/>
                <a:latin typeface="+mn-lt"/>
                <a:ea typeface="+mn-ea"/>
                <a:cs typeface="+mn-cs"/>
              </a:rPr>
              <a:t> 25.</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Telemedicina para el aborto con medicamentos: una revisión sistemática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M </a:t>
            </a:r>
            <a:r>
              <a:rPr lang="es-419" sz="1200" kern="1200" dirty="0" err="1">
                <a:solidFill>
                  <a:schemeClr val="tx1"/>
                </a:solidFill>
                <a:effectLst/>
                <a:latin typeface="+mn-lt"/>
                <a:ea typeface="+mn-ea"/>
                <a:cs typeface="+mn-cs"/>
              </a:rPr>
              <a:t>Endler</a:t>
            </a:r>
            <a:r>
              <a:rPr lang="es-419" sz="1200" kern="1200" dirty="0">
                <a:solidFill>
                  <a:schemeClr val="tx1"/>
                </a:solidFill>
                <a:effectLst/>
                <a:latin typeface="+mn-lt"/>
                <a:ea typeface="+mn-ea"/>
                <a:cs typeface="+mn-cs"/>
              </a:rPr>
              <a:t>, A </a:t>
            </a:r>
            <a:r>
              <a:rPr lang="es-419" sz="1200" kern="1200" dirty="0" err="1">
                <a:solidFill>
                  <a:schemeClr val="tx1"/>
                </a:solidFill>
                <a:effectLst/>
                <a:latin typeface="+mn-lt"/>
                <a:ea typeface="+mn-ea"/>
                <a:cs typeface="+mn-cs"/>
              </a:rPr>
              <a:t>Lavelanet</a:t>
            </a:r>
            <a:r>
              <a:rPr lang="es-419" sz="1200" kern="1200" dirty="0">
                <a:solidFill>
                  <a:schemeClr val="tx1"/>
                </a:solidFill>
                <a:effectLst/>
                <a:latin typeface="+mn-lt"/>
                <a:ea typeface="+mn-ea"/>
                <a:cs typeface="+mn-cs"/>
              </a:rPr>
              <a:t>, A </a:t>
            </a:r>
            <a:r>
              <a:rPr lang="es-419" sz="1200" kern="1200" dirty="0" err="1">
                <a:solidFill>
                  <a:schemeClr val="tx1"/>
                </a:solidFill>
                <a:effectLst/>
                <a:latin typeface="+mn-lt"/>
                <a:ea typeface="+mn-ea"/>
                <a:cs typeface="+mn-cs"/>
              </a:rPr>
              <a:t>Cleeve</a:t>
            </a:r>
            <a:r>
              <a:rPr lang="es-419" sz="1200" kern="1200" dirty="0">
                <a:solidFill>
                  <a:schemeClr val="tx1"/>
                </a:solidFill>
                <a:effectLst/>
                <a:latin typeface="+mn-lt"/>
                <a:ea typeface="+mn-ea"/>
                <a:cs typeface="+mn-cs"/>
              </a:rPr>
              <a:t>, B </a:t>
            </a:r>
            <a:r>
              <a:rPr lang="es-419" sz="1200" kern="1200" dirty="0" err="1">
                <a:solidFill>
                  <a:schemeClr val="tx1"/>
                </a:solidFill>
                <a:effectLst/>
                <a:latin typeface="+mn-lt"/>
                <a:ea typeface="+mn-ea"/>
                <a:cs typeface="+mn-cs"/>
              </a:rPr>
              <a:t>Ganatra</a:t>
            </a:r>
            <a:r>
              <a:rPr lang="es-419" sz="1200" kern="1200" dirty="0">
                <a:solidFill>
                  <a:schemeClr val="tx1"/>
                </a:solidFill>
                <a:effectLst/>
                <a:latin typeface="+mn-lt"/>
                <a:ea typeface="+mn-ea"/>
                <a:cs typeface="+mn-cs"/>
              </a:rPr>
              <a:t>, R </a:t>
            </a:r>
            <a:r>
              <a:rPr lang="es-419" sz="1200" kern="1200" dirty="0" err="1">
                <a:solidFill>
                  <a:schemeClr val="tx1"/>
                </a:solidFill>
                <a:effectLst/>
                <a:latin typeface="+mn-lt"/>
                <a:ea typeface="+mn-ea"/>
                <a:cs typeface="+mn-cs"/>
              </a:rPr>
              <a:t>Gomperts</a:t>
            </a:r>
            <a:r>
              <a:rPr lang="es-419" sz="1200" kern="1200" dirty="0">
                <a:solidFill>
                  <a:schemeClr val="tx1"/>
                </a:solidFill>
                <a:effectLst/>
                <a:latin typeface="+mn-lt"/>
                <a:ea typeface="+mn-ea"/>
                <a:cs typeface="+mn-cs"/>
              </a:rPr>
              <a:t>, K </a:t>
            </a:r>
            <a:r>
              <a:rPr lang="es-419" sz="1200" kern="1200" dirty="0" err="1">
                <a:solidFill>
                  <a:schemeClr val="tx1"/>
                </a:solidFill>
                <a:effectLst/>
                <a:latin typeface="+mn-lt"/>
                <a:ea typeface="+mn-ea"/>
                <a:cs typeface="+mn-cs"/>
              </a:rPr>
              <a:t>Gemzell-Danielsson</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Afiliaciones + ampliar</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PMID: 30869829 DOI 10.1111/1471-0528.15684</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Resumen</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Antecedentes: Cada vez más la telemedicina está siendo utilizada para acceder a los servicios de aborto.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Objetivo: Evaluar la tasa de eficacia, seguridad y aceptabilidad para las mujeres y prestadores de servicios de aborto con medicamentos que utilizan la telemedicina.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Estrategia de búsqueda: Realizamos una búsqueda en PubMed, EMBASE, ClinicalTrials.gov y Web </a:t>
            </a:r>
            <a:r>
              <a:rPr lang="es-419" sz="1200" kern="1200" dirty="0" err="1">
                <a:solidFill>
                  <a:schemeClr val="tx1"/>
                </a:solidFill>
                <a:effectLst/>
                <a:latin typeface="+mn-lt"/>
                <a:ea typeface="+mn-ea"/>
                <a:cs typeface="+mn-cs"/>
              </a:rPr>
              <a:t>of</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Science</a:t>
            </a:r>
            <a:r>
              <a:rPr lang="es-419" sz="1200" kern="1200" dirty="0">
                <a:solidFill>
                  <a:schemeClr val="tx1"/>
                </a:solidFill>
                <a:effectLst/>
                <a:latin typeface="+mn-lt"/>
                <a:ea typeface="+mn-ea"/>
                <a:cs typeface="+mn-cs"/>
              </a:rPr>
              <a:t> hasta el 10 de noviembre de 2017.</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Criterios del estudio: Seleccionamos estudios donde se utilizó la telemedicina para servicios integrales de aborto con medicamentos, es decir evaluación/consejería, tratamiento y seguimiento; y rendimos informes sobre la tasa de eficacia (continuación del embarazo, aborto completo y evacuación quirúrgica), seguridad (tasa de transfusión de sanguínea y hospitalización) o aceptabilidad (satisfacción, insatisfacción y recomendación del servicio).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Recolección y análisis de datos: Los resultados cuantitativos fueron resumidos como una variedad de tasas medias. Los datos cualitativos fueron resumidos en una síntesis narrativa.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Principales resultados: Las tasas pertinentes a la tasa de eficacia, seguridad y resultados de aceptabilidad para las mujeres ≤10+ semanas de gestación (SG) variaron del 0% al 1.9% para continuación del embarazo, del 93.8% al 96.4% para aborto completo, del 0.9% al 19.3% para evacuación quirúrgica, del 0% al 0.7% para transfusión sanguínea, del 0.07% al 2.8% para hospitalización, del 64% al 100% para satisfacción, del 0.2% al 2.3% para insatisfacción, y del 90% al 98% para recomendación del servicio. Las tasas en estudios que también incluyeron a mujeres &gt; 10+ SG variaron del 1.3% al 2.3% para continuación del embarazo, del 8.5% al 20.9% para evacuación quirúrgica y del 90% al 100% para satisfacción. Los estudios cualitativos sobre la aceptabilidad no mostraron ningún impacto negativo para las mujeres o los prestadores de servicios.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Conclusión: Según una síntesis de datos principalmente </a:t>
            </a:r>
            <a:r>
              <a:rPr lang="es-419" sz="1200" kern="1200" dirty="0" err="1">
                <a:solidFill>
                  <a:schemeClr val="tx1"/>
                </a:solidFill>
                <a:effectLst/>
                <a:latin typeface="+mn-lt"/>
                <a:ea typeface="+mn-ea"/>
                <a:cs typeface="+mn-cs"/>
              </a:rPr>
              <a:t>autoinformados</a:t>
            </a:r>
            <a:r>
              <a:rPr lang="es-419" sz="1200" kern="1200" dirty="0">
                <a:solidFill>
                  <a:schemeClr val="tx1"/>
                </a:solidFill>
                <a:effectLst/>
                <a:latin typeface="+mn-lt"/>
                <a:ea typeface="+mn-ea"/>
                <a:cs typeface="+mn-cs"/>
              </a:rPr>
              <a:t>, el aborto con medicamentos vía telemedicina parece ser muy aceptable para las mujeres y los prestadores de servicios, la tasa de eficacia y los resultados de seguridad son similares a aquellos informados en la literatura para servicios de aborto presenciales, y las tasas de evacuación quirúrgica son más elevadas.</a:t>
            </a:r>
            <a:endParaRPr lang="es-ES" sz="1200" kern="1200" dirty="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5"/>
          </p:nvPr>
        </p:nvSpPr>
        <p:spPr/>
        <p:txBody>
          <a:bodyPr/>
          <a:lstStyle/>
          <a:p>
            <a:fld id="{9E69F094-550C-42DA-B61B-3D28EAE1BD87}" type="slidenum">
              <a:rPr lang="es-PR" smtClean="0"/>
              <a:t>10</a:t>
            </a:fld>
            <a:endParaRPr lang="es-PR"/>
          </a:p>
        </p:txBody>
      </p:sp>
    </p:spTree>
    <p:extLst>
      <p:ext uri="{BB962C8B-B14F-4D97-AF65-F5344CB8AC3E}">
        <p14:creationId xmlns:p14="http://schemas.microsoft.com/office/powerpoint/2010/main" val="2048210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B227E97D-1FE2-8944-B0EF-F062DADB157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a:solidFill>
                  <a:schemeClr val="tx1"/>
                </a:solidFill>
                <a:latin typeface="Helvetica" pitchFamily="2" charset="0"/>
                <a:ea typeface="ＭＳ Ｐゴシック" panose="020B0600070205080204" pitchFamily="34" charset="-128"/>
              </a:defRPr>
            </a:lvl1pPr>
            <a:lvl2pPr marL="37931725" indent="-37474525">
              <a:defRPr sz="1200">
                <a:solidFill>
                  <a:schemeClr val="tx1"/>
                </a:solidFill>
                <a:latin typeface="Gill Sans" panose="020B0502020104020203" pitchFamily="34" charset="-79"/>
                <a:ea typeface="ＭＳ Ｐゴシック" panose="020B0600070205080204" pitchFamily="34" charset="-128"/>
              </a:defRPr>
            </a:lvl2pPr>
            <a:lvl3pPr marL="1143000" indent="-228600">
              <a:defRPr sz="1200">
                <a:solidFill>
                  <a:schemeClr val="tx1"/>
                </a:solidFill>
                <a:latin typeface="Gill Sans" panose="020B0502020104020203" pitchFamily="34" charset="-79"/>
                <a:ea typeface="ＭＳ Ｐゴシック" panose="020B0600070205080204" pitchFamily="34" charset="-128"/>
              </a:defRPr>
            </a:lvl3pPr>
            <a:lvl4pPr marL="1600200" indent="-228600">
              <a:defRPr sz="1200">
                <a:solidFill>
                  <a:schemeClr val="tx1"/>
                </a:solidFill>
                <a:latin typeface="Gill Sans" panose="020B0502020104020203" pitchFamily="34" charset="-79"/>
                <a:ea typeface="ＭＳ Ｐゴシック" panose="020B0600070205080204" pitchFamily="34" charset="-128"/>
              </a:defRPr>
            </a:lvl4pPr>
            <a:lvl5pPr marL="2057400" indent="-228600">
              <a:defRPr sz="12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FE1617-181A-1B4A-B1C5-2D0B9CE7A645}" type="slidenum">
              <a:rPr kumimoji="0" lang="en-US" altLang="en-US" sz="1200" b="0" i="0" u="none" strike="noStrike" kern="1200" cap="none" spc="0" normalizeH="0" baseline="0" noProof="0" smtClean="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endParaRPr>
          </a:p>
        </p:txBody>
      </p:sp>
      <p:sp>
        <p:nvSpPr>
          <p:cNvPr id="65538" name="Slide Image Placeholder 1">
            <a:extLst>
              <a:ext uri="{FF2B5EF4-FFF2-40B4-BE49-F238E27FC236}">
                <a16:creationId xmlns:a16="http://schemas.microsoft.com/office/drawing/2014/main" id="{769ADCDA-C746-DF45-A307-5DC997183611}"/>
              </a:ext>
            </a:extLst>
          </p:cNvPr>
          <p:cNvSpPr>
            <a:spLocks noGrp="1" noRot="1" noChangeAspect="1" noChangeArrowheads="1" noTextEdit="1"/>
          </p:cNvSpPr>
          <p:nvPr>
            <p:ph type="sldImg"/>
          </p:nvPr>
        </p:nvSpPr>
        <p:spPr>
          <a:xfrm>
            <a:off x="384175" y="685800"/>
            <a:ext cx="6089650" cy="3427413"/>
          </a:xfrm>
          <a:ln/>
        </p:spPr>
      </p:sp>
      <p:sp>
        <p:nvSpPr>
          <p:cNvPr id="65539" name="Notes Placeholder 2">
            <a:extLst>
              <a:ext uri="{FF2B5EF4-FFF2-40B4-BE49-F238E27FC236}">
                <a16:creationId xmlns:a16="http://schemas.microsoft.com/office/drawing/2014/main" id="{68388ECD-13E9-2A4E-A52B-176790EB5932}"/>
              </a:ext>
            </a:extLst>
          </p:cNvPr>
          <p:cNvSpPr>
            <a:spLocks noGrp="1"/>
          </p:cNvSpPr>
          <p:nvPr>
            <p:ph type="body" idx="1"/>
          </p:nvPr>
        </p:nvSpPr>
        <p:spPr>
          <a:xfrm>
            <a:off x="685800" y="4344988"/>
            <a:ext cx="5486400" cy="4113212"/>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defTabSz="457200" eaLnBrk="1" hangingPunct="1"/>
            <a:r>
              <a:rPr lang="en-US" altLang="en-US">
                <a:latin typeface="Gill Sans" panose="020B0502020104020203" pitchFamily="34" charset="-79"/>
                <a:ea typeface="ＭＳ Ｐゴシック" panose="020B0600070205080204" pitchFamily="34" charset="-128"/>
              </a:rPr>
              <a:t>. </a:t>
            </a:r>
          </a:p>
          <a:p>
            <a:pPr defTabSz="457200" eaLnBrk="1" hangingPunct="1"/>
            <a:endParaRPr lang="en-US" altLang="en-US">
              <a:latin typeface="Gill Sans" panose="020B0502020104020203" pitchFamily="34" charset="-79"/>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3B111BF6-4E61-6C43-A1B2-F3557DA349A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Helvetica" pitchFamily="2" charset="0"/>
                <a:ea typeface="ＭＳ Ｐゴシック" panose="020B0600070205080204" pitchFamily="34" charset="-128"/>
              </a:defRPr>
            </a:lvl1pPr>
            <a:lvl2pPr marL="37931725" indent="-37474525" defTabSz="457200">
              <a:defRPr sz="1200">
                <a:solidFill>
                  <a:schemeClr val="tx1"/>
                </a:solidFill>
                <a:latin typeface="Gill Sans" panose="020B0502020104020203" pitchFamily="34" charset="-79"/>
                <a:ea typeface="ＭＳ Ｐゴシック" panose="020B0600070205080204" pitchFamily="34" charset="-128"/>
              </a:defRPr>
            </a:lvl2pPr>
            <a:lvl3pPr marL="1143000" indent="-228600" defTabSz="457200">
              <a:defRPr sz="1200">
                <a:solidFill>
                  <a:schemeClr val="tx1"/>
                </a:solidFill>
                <a:latin typeface="Gill Sans" panose="020B0502020104020203" pitchFamily="34" charset="-79"/>
                <a:ea typeface="ＭＳ Ｐゴシック" panose="020B0600070205080204" pitchFamily="34" charset="-128"/>
              </a:defRPr>
            </a:lvl3pPr>
            <a:lvl4pPr marL="1600200" indent="-228600" defTabSz="457200">
              <a:defRPr sz="1200">
                <a:solidFill>
                  <a:schemeClr val="tx1"/>
                </a:solidFill>
                <a:latin typeface="Gill Sans" panose="020B0502020104020203" pitchFamily="34" charset="-79"/>
                <a:ea typeface="ＭＳ Ｐゴシック" panose="020B0600070205080204" pitchFamily="34" charset="-128"/>
              </a:defRPr>
            </a:lvl4pPr>
            <a:lvl5pPr marL="2057400" indent="-228600" defTabSz="457200">
              <a:defRPr sz="1200">
                <a:solidFill>
                  <a:schemeClr val="tx1"/>
                </a:solidFill>
                <a:latin typeface="Gill Sans" panose="020B0502020104020203" pitchFamily="34" charset="-79"/>
                <a:ea typeface="ＭＳ Ｐゴシック" panose="020B0600070205080204" pitchFamily="34" charset="-128"/>
              </a:defRPr>
            </a:lvl5pPr>
            <a:lvl6pPr marL="25146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AC1909-1812-6145-8CF3-B338E2AF9F1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721331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Barreras para acceder a los servicios de aborto y perspectivas sobre el uso domiciliario de mifepristona y misoprostol en Gran Bretaña</a:t>
            </a:r>
          </a:p>
        </p:txBody>
      </p:sp>
      <p:sp>
        <p:nvSpPr>
          <p:cNvPr id="4" name="Slide Number Placeholder 3"/>
          <p:cNvSpPr>
            <a:spLocks noGrp="1"/>
          </p:cNvSpPr>
          <p:nvPr>
            <p:ph type="sldNum" sz="quarter" idx="5"/>
          </p:nvPr>
        </p:nvSpPr>
        <p:spPr/>
        <p:txBody>
          <a:bodyPr/>
          <a:lstStyle/>
          <a:p>
            <a:fld id="{9E69F094-550C-42DA-B61B-3D28EAE1BD87}" type="slidenum">
              <a:rPr lang="es-PR" smtClean="0"/>
              <a:t>12</a:t>
            </a:fld>
            <a:endParaRPr lang="es-PR"/>
          </a:p>
        </p:txBody>
      </p:sp>
    </p:spTree>
    <p:extLst>
      <p:ext uri="{BB962C8B-B14F-4D97-AF65-F5344CB8AC3E}">
        <p14:creationId xmlns:p14="http://schemas.microsoft.com/office/powerpoint/2010/main" val="48376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Página</a:t>
            </a:r>
            <a:r>
              <a:rPr lang="en-US" sz="1200" kern="1200" dirty="0">
                <a:solidFill>
                  <a:schemeClr val="tx1"/>
                </a:solidFill>
                <a:effectLst/>
                <a:latin typeface="+mn-lt"/>
                <a:ea typeface="+mn-ea"/>
                <a:cs typeface="+mn-cs"/>
              </a:rPr>
              <a:t> principal		</a:t>
            </a:r>
            <a:r>
              <a:rPr lang="en-US" sz="1200" i="1" kern="1200" dirty="0">
                <a:solidFill>
                  <a:schemeClr val="tx1"/>
                </a:solidFill>
                <a:effectLst/>
                <a:latin typeface="+mn-lt"/>
                <a:ea typeface="+mn-ea"/>
                <a:cs typeface="+mn-cs"/>
              </a:rPr>
              <a:t>American Journal of Public Health</a:t>
            </a:r>
            <a:r>
              <a:rPr lang="en-US" sz="1200" kern="1200" dirty="0">
                <a:solidFill>
                  <a:schemeClr val="tx1"/>
                </a:solidFill>
                <a:effectLst/>
                <a:latin typeface="+mn-lt"/>
                <a:ea typeface="+mn-ea"/>
                <a:cs typeface="+mn-cs"/>
              </a:rPr>
              <a:t> (AJPH)	</a:t>
            </a:r>
            <a:r>
              <a:rPr lang="en-US" sz="1200" kern="1200" dirty="0" err="1">
                <a:solidFill>
                  <a:schemeClr val="tx1"/>
                </a:solidFill>
                <a:effectLst/>
                <a:latin typeface="+mn-lt"/>
                <a:ea typeface="+mn-ea"/>
                <a:cs typeface="+mn-cs"/>
              </a:rPr>
              <a:t>Enero</a:t>
            </a:r>
            <a:r>
              <a:rPr lang="en-US" sz="1200" kern="1200" dirty="0">
                <a:solidFill>
                  <a:schemeClr val="tx1"/>
                </a:solidFill>
                <a:effectLst/>
                <a:latin typeface="+mn-lt"/>
                <a:ea typeface="+mn-ea"/>
                <a:cs typeface="+mn-cs"/>
              </a:rPr>
              <a:t> de 2020</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Demanda de aborto con medicamentos autogestionado por medio de un servicio de telemedicina en línea en Estados Unidos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Abigail R.A. Aiken MD, PhD, MSP, Jennifer E. </a:t>
            </a:r>
            <a:r>
              <a:rPr lang="es-419" sz="1200" kern="1200" dirty="0" err="1">
                <a:solidFill>
                  <a:schemeClr val="tx1"/>
                </a:solidFill>
                <a:effectLst/>
                <a:latin typeface="+mn-lt"/>
                <a:ea typeface="+mn-ea"/>
                <a:cs typeface="+mn-cs"/>
              </a:rPr>
              <a:t>Starling</a:t>
            </a:r>
            <a:r>
              <a:rPr lang="es-419" sz="1200" kern="1200" dirty="0">
                <a:solidFill>
                  <a:schemeClr val="tx1"/>
                </a:solidFill>
                <a:effectLst/>
                <a:latin typeface="+mn-lt"/>
                <a:ea typeface="+mn-ea"/>
                <a:cs typeface="+mn-cs"/>
              </a:rPr>
              <a:t> MS, Alexandra van </a:t>
            </a:r>
            <a:r>
              <a:rPr lang="es-419" sz="1200" kern="1200" dirty="0" err="1">
                <a:solidFill>
                  <a:schemeClr val="tx1"/>
                </a:solidFill>
                <a:effectLst/>
                <a:latin typeface="+mn-lt"/>
                <a:ea typeface="+mn-ea"/>
                <a:cs typeface="+mn-cs"/>
              </a:rPr>
              <a:t>der</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Wal</a:t>
            </a:r>
            <a:r>
              <a:rPr lang="es-419" sz="1200" kern="1200" dirty="0">
                <a:solidFill>
                  <a:schemeClr val="tx1"/>
                </a:solidFill>
                <a:effectLst/>
                <a:latin typeface="+mn-lt"/>
                <a:ea typeface="+mn-ea"/>
                <a:cs typeface="+mn-cs"/>
              </a:rPr>
              <a:t> MS, </a:t>
            </a:r>
            <a:r>
              <a:rPr lang="es-419" sz="1200" kern="1200" dirty="0" err="1">
                <a:solidFill>
                  <a:schemeClr val="tx1"/>
                </a:solidFill>
                <a:effectLst/>
                <a:latin typeface="+mn-lt"/>
                <a:ea typeface="+mn-ea"/>
                <a:cs typeface="+mn-cs"/>
              </a:rPr>
              <a:t>Sascha</a:t>
            </a:r>
            <a:r>
              <a:rPr lang="es-419" sz="1200" kern="1200" dirty="0">
                <a:solidFill>
                  <a:schemeClr val="tx1"/>
                </a:solidFill>
                <a:effectLst/>
                <a:latin typeface="+mn-lt"/>
                <a:ea typeface="+mn-ea"/>
                <a:cs typeface="+mn-cs"/>
              </a:rPr>
              <a:t> van </a:t>
            </a:r>
            <a:r>
              <a:rPr lang="es-419" sz="1200" kern="1200" dirty="0" err="1">
                <a:solidFill>
                  <a:schemeClr val="tx1"/>
                </a:solidFill>
                <a:effectLst/>
                <a:latin typeface="+mn-lt"/>
                <a:ea typeface="+mn-ea"/>
                <a:cs typeface="+mn-cs"/>
              </a:rPr>
              <a:t>der</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Vliet</a:t>
            </a:r>
            <a:r>
              <a:rPr lang="es-419" sz="1200" kern="1200" dirty="0">
                <a:solidFill>
                  <a:schemeClr val="tx1"/>
                </a:solidFill>
                <a:effectLst/>
                <a:latin typeface="+mn-lt"/>
                <a:ea typeface="+mn-ea"/>
                <a:cs typeface="+mn-cs"/>
              </a:rPr>
              <a:t> MS, Kathleen </a:t>
            </a:r>
            <a:r>
              <a:rPr lang="es-419" sz="1200" kern="1200" dirty="0" err="1">
                <a:solidFill>
                  <a:schemeClr val="tx1"/>
                </a:solidFill>
                <a:effectLst/>
                <a:latin typeface="+mn-lt"/>
                <a:ea typeface="+mn-ea"/>
                <a:cs typeface="+mn-cs"/>
              </a:rPr>
              <a:t>Broussard</a:t>
            </a:r>
            <a:r>
              <a:rPr lang="es-419" sz="1200" kern="1200" dirty="0">
                <a:solidFill>
                  <a:schemeClr val="tx1"/>
                </a:solidFill>
                <a:effectLst/>
                <a:latin typeface="+mn-lt"/>
                <a:ea typeface="+mn-ea"/>
                <a:cs typeface="+mn-cs"/>
              </a:rPr>
              <a:t> MA, Dana M. Johnson </a:t>
            </a:r>
            <a:r>
              <a:rPr lang="es-419" sz="1200" kern="1200" dirty="0" err="1">
                <a:solidFill>
                  <a:schemeClr val="tx1"/>
                </a:solidFill>
                <a:effectLst/>
                <a:latin typeface="+mn-lt"/>
                <a:ea typeface="+mn-ea"/>
                <a:cs typeface="+mn-cs"/>
              </a:rPr>
              <a:t>MPAff</a:t>
            </a:r>
            <a:r>
              <a:rPr lang="es-419" sz="1200" kern="1200" dirty="0">
                <a:solidFill>
                  <a:schemeClr val="tx1"/>
                </a:solidFill>
                <a:effectLst/>
                <a:latin typeface="+mn-lt"/>
                <a:ea typeface="+mn-ea"/>
                <a:cs typeface="+mn-cs"/>
              </a:rPr>
              <a:t>, Elisa </a:t>
            </a:r>
            <a:r>
              <a:rPr lang="es-419" sz="1200" kern="1200" dirty="0" err="1">
                <a:solidFill>
                  <a:schemeClr val="tx1"/>
                </a:solidFill>
                <a:effectLst/>
                <a:latin typeface="+mn-lt"/>
                <a:ea typeface="+mn-ea"/>
                <a:cs typeface="+mn-cs"/>
              </a:rPr>
              <a:t>Padron</a:t>
            </a:r>
            <a:r>
              <a:rPr lang="es-419" sz="1200" kern="1200" dirty="0">
                <a:solidFill>
                  <a:schemeClr val="tx1"/>
                </a:solidFill>
                <a:effectLst/>
                <a:latin typeface="+mn-lt"/>
                <a:ea typeface="+mn-ea"/>
                <a:cs typeface="+mn-cs"/>
              </a:rPr>
              <a:t>… (mostrar todos los autores)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Afiliaciones, datos y detalles de correspondencia de los autores</a:t>
            </a:r>
            <a:endParaRPr lang="es-ES"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Acceptado</a:t>
            </a:r>
            <a:r>
              <a:rPr lang="es-419" sz="1200" kern="1200" dirty="0">
                <a:solidFill>
                  <a:schemeClr val="tx1"/>
                </a:solidFill>
                <a:effectLst/>
                <a:latin typeface="+mn-lt"/>
                <a:ea typeface="+mn-ea"/>
                <a:cs typeface="+mn-cs"/>
              </a:rPr>
              <a:t>: 24 de agosto de 2019	Publicado en línea: 4 de diciembre de 2019</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Resumen	Texto completo		Referencias	PDF	PDF Más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Resumen						Sección Elegir</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419" sz="1200" i="1" kern="1200" dirty="0">
                <a:solidFill>
                  <a:schemeClr val="tx1"/>
                </a:solidFill>
                <a:effectLst/>
                <a:latin typeface="+mn-lt"/>
                <a:ea typeface="+mn-ea"/>
                <a:cs typeface="+mn-cs"/>
              </a:rPr>
              <a:t>Objetivos: Examinar la demanda de medicamentos para inducir el aborto por medio de un servicio de telemedicina en línea en Estados Unidos.</a:t>
            </a:r>
            <a:endParaRPr lang="es-ES"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Métodos.</a:t>
            </a:r>
            <a:r>
              <a:rPr lang="pt-PT"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Examinamos solicitudes de residentes de Estados Unidos a </a:t>
            </a:r>
            <a:r>
              <a:rPr lang="es-419" sz="1200" i="1" kern="1200" dirty="0" err="1">
                <a:solidFill>
                  <a:schemeClr val="tx1"/>
                </a:solidFill>
                <a:effectLst/>
                <a:latin typeface="+mn-lt"/>
                <a:ea typeface="+mn-ea"/>
                <a:cs typeface="+mn-cs"/>
              </a:rPr>
              <a:t>Women</a:t>
            </a:r>
            <a:r>
              <a:rPr lang="es-419" sz="1200" i="1" kern="1200" dirty="0">
                <a:solidFill>
                  <a:schemeClr val="tx1"/>
                </a:solidFill>
                <a:effectLst/>
                <a:latin typeface="+mn-lt"/>
                <a:ea typeface="+mn-ea"/>
                <a:cs typeface="+mn-cs"/>
              </a:rPr>
              <a:t> </a:t>
            </a:r>
            <a:r>
              <a:rPr lang="es-419" sz="1200" i="1" kern="1200" dirty="0" err="1">
                <a:solidFill>
                  <a:schemeClr val="tx1"/>
                </a:solidFill>
                <a:effectLst/>
                <a:latin typeface="+mn-lt"/>
                <a:ea typeface="+mn-ea"/>
                <a:cs typeface="+mn-cs"/>
              </a:rPr>
              <a:t>on</a:t>
            </a:r>
            <a:r>
              <a:rPr lang="es-419" sz="1200" i="1" kern="1200" dirty="0">
                <a:solidFill>
                  <a:schemeClr val="tx1"/>
                </a:solidFill>
                <a:effectLst/>
                <a:latin typeface="+mn-lt"/>
                <a:ea typeface="+mn-ea"/>
                <a:cs typeface="+mn-cs"/>
              </a:rPr>
              <a:t> Web</a:t>
            </a:r>
            <a:r>
              <a:rPr lang="es-419" sz="1200" kern="1200" dirty="0">
                <a:solidFill>
                  <a:schemeClr val="tx1"/>
                </a:solidFill>
                <a:effectLst/>
                <a:latin typeface="+mn-lt"/>
                <a:ea typeface="+mn-ea"/>
                <a:cs typeface="+mn-cs"/>
              </a:rPr>
              <a:t> (WoW), servicio en línea de aborto vía telemedicina, entre el 15 de octubre de 2017 y el 15 de agosto de 2018. Calculamos la tasa ajustada por la población de solicitudes por estado y examinamos los datos demográficos, las características clínicas y los motivos de las personas que buscaban los servicios, y comparamos a las personas en estados con climas hostiles con las que viven en entornos donde existen políticas que apoyan el derecho al aborto.</a:t>
            </a:r>
            <a:endParaRPr lang="es-ES" sz="1200" kern="1200" dirty="0">
              <a:solidFill>
                <a:schemeClr val="tx1"/>
              </a:solidFill>
              <a:effectLst/>
              <a:latin typeface="+mn-lt"/>
              <a:ea typeface="+mn-ea"/>
              <a:cs typeface="+mn-cs"/>
            </a:endParaRPr>
          </a:p>
          <a:p>
            <a:r>
              <a:rPr lang="es-419" sz="1200" i="1" kern="1200" dirty="0">
                <a:solidFill>
                  <a:schemeClr val="tx1"/>
                </a:solidFill>
                <a:effectLst/>
                <a:latin typeface="+mn-lt"/>
                <a:ea typeface="+mn-ea"/>
                <a:cs typeface="+mn-cs"/>
              </a:rPr>
              <a:t>Resultados:</a:t>
            </a:r>
            <a:r>
              <a:rPr lang="es-419" sz="1200" kern="1200" dirty="0">
                <a:solidFill>
                  <a:schemeClr val="tx1"/>
                </a:solidFill>
                <a:effectLst/>
                <a:latin typeface="+mn-lt"/>
                <a:ea typeface="+mn-ea"/>
                <a:cs typeface="+mn-cs"/>
              </a:rPr>
              <a:t> Durante 10 meses, WoW recibió 6022 solicitudes de residentes de EE. UU.; el 76% de estados hostiles. Mississippi tuvo la mayor tasa de solicitudes (24.9 por cada 100,000 mujeres en edad reproductiva). Tanto en los estados hostiles como en los que apoyan el derecho al aborto, la mayoría (60%) mencionó una combinación de barreras para acceder a la clínica y preferencias por la autogestión. El costo fue la barrera más común (71% en estados hostiles; 63% en estados que apoyan el derecho al aborto; p&lt;.001). La privacidad fue la preferencia más común (49% tanto en los estados hostiles como en los que apoyan el derecho al aborto; p=.66).</a:t>
            </a:r>
            <a:endParaRPr lang="es-ES" sz="1200" kern="1200" dirty="0">
              <a:solidFill>
                <a:schemeClr val="tx1"/>
              </a:solidFill>
              <a:effectLst/>
              <a:latin typeface="+mn-lt"/>
              <a:ea typeface="+mn-ea"/>
              <a:cs typeface="+mn-cs"/>
            </a:endParaRPr>
          </a:p>
          <a:p>
            <a:r>
              <a:rPr lang="es-419" sz="1200" i="1" kern="1200" dirty="0">
                <a:solidFill>
                  <a:schemeClr val="tx1"/>
                </a:solidFill>
                <a:effectLst/>
                <a:latin typeface="+mn-lt"/>
                <a:ea typeface="+mn-ea"/>
                <a:cs typeface="+mn-cs"/>
              </a:rPr>
              <a:t>Conclusiones.</a:t>
            </a:r>
            <a:r>
              <a:rPr lang="es-419" sz="1200" kern="1200" dirty="0">
                <a:solidFill>
                  <a:schemeClr val="tx1"/>
                </a:solidFill>
                <a:effectLst/>
                <a:latin typeface="+mn-lt"/>
                <a:ea typeface="+mn-ea"/>
                <a:cs typeface="+mn-cs"/>
              </a:rPr>
              <a:t> La demanda de aborto con medicamentos autogestionado por medio de telemedicina en línea es prevalente en Estados Unidos. Existe la justificación pública de velar por que estos abortos sean tan seguros, eficaces y apoyados como sea posible.</a:t>
            </a:r>
            <a:endParaRPr lang="es-ES" sz="1200" kern="1200" dirty="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5"/>
          </p:nvPr>
        </p:nvSpPr>
        <p:spPr/>
        <p:txBody>
          <a:bodyPr/>
          <a:lstStyle/>
          <a:p>
            <a:fld id="{9E69F094-550C-42DA-B61B-3D28EAE1BD87}" type="slidenum">
              <a:rPr lang="es-PR" smtClean="0"/>
              <a:t>15</a:t>
            </a:fld>
            <a:endParaRPr lang="es-PR"/>
          </a:p>
        </p:txBody>
      </p:sp>
    </p:spTree>
    <p:extLst>
      <p:ext uri="{BB962C8B-B14F-4D97-AF65-F5344CB8AC3E}">
        <p14:creationId xmlns:p14="http://schemas.microsoft.com/office/powerpoint/2010/main" val="137502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solidarity network brazil did not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8E59AC-28BE-AB41-8F66-FF06577F40A7}" type="slidenum">
              <a:rPr kumimoji="0" lang="en-US" altLang="en-US" sz="1200" b="0" i="0" u="none" strike="noStrike" kern="1200" cap="none" spc="0" normalizeH="0" baseline="0" noProof="0" smtClean="0">
                <a:ln>
                  <a:noFill/>
                </a:ln>
                <a:solidFill>
                  <a:srgbClr val="FFFFFF"/>
                </a:solidFill>
                <a:effectLst/>
                <a:uLnTx/>
                <a:uFillTx/>
                <a:latin typeface="Helvetica" pitchFamily="2" charset="0"/>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Helvetica" pitchFamily="2" charset="0"/>
              <a:ea typeface="ヒラギノ角ゴ Pro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49666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Resumen de la gestión de servicios de aborto con medicamentos en las etapas iniciales del embarazo durante la pandemia de COVID-19</a:t>
            </a:r>
            <a:endParaRPr lang="es-ES"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[primera columna]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mujer solicita un aborto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Ofrecer consulta a distancia (ej., por video o por teléfono)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Proporcionar información escrita antes de la consulta (ej., por correo electrónico o por enlace)</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Consulta a distancia: mismas normas que para la consulta presencial</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Suficiente información y tiempo, que incluye la oportunidad de hacer preguntas y dar el consentimiento informado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Recolectar (con contacto mínimo) / publicar (si se aprueba el uso domiciliario de mifepristona) paquete:</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Medicamentos para el aborto</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Medicamentos adicionales (ej., analgesia, antieméticos)</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Prueba de embarazo de baja sensibilidad</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Consejos e información por escrito</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Plan de seguimiento a distancia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Ofrecer evaluación a distancia o autoevaluación de los resultados utilizando la prueba de embarazo de baja sensibilidad</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Ofrecer discusión de las opciones anticonceptivas; si corresponde, incluir anticoncepción en el paquete</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[segunda columna]</a:t>
            </a:r>
            <a:endParaRPr lang="es-ES" sz="1200" kern="1200" dirty="0">
              <a:solidFill>
                <a:schemeClr val="tx1"/>
              </a:solidFill>
              <a:effectLst/>
              <a:latin typeface="+mn-lt"/>
              <a:ea typeface="+mn-ea"/>
              <a:cs typeface="+mn-cs"/>
            </a:endParaRPr>
          </a:p>
          <a:p>
            <a:r>
              <a:rPr lang="es-419" sz="1200" u="sng" kern="1200" dirty="0">
                <a:solidFill>
                  <a:schemeClr val="tx1"/>
                </a:solidFill>
                <a:effectLst/>
                <a:latin typeface="+mn-lt"/>
                <a:ea typeface="+mn-ea"/>
                <a:cs typeface="+mn-cs"/>
              </a:rPr>
              <a:t>El aborto es un servicio de salud esencial</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Los servicios deben organizarse de manera que minimicen los retrasos en la prestación de servicios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Realizar el ultrasonido solo cuando sea necesario:</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Imposible proporcionar FUM con razonable certeza dentro de los umbrales de elegibilidad o aptitud del prestador de servicios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Antecedentes o síntomas que son indicio de alto riesgo de embarazo ectópico, por ejemplo:</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Dolor abdominal unilateral y sangrado/machado vaginal</a:t>
            </a:r>
            <a:endParaRPr lang="es-ES"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Dispositivo intrauterino in situ</a:t>
            </a:r>
            <a:endParaRPr lang="es-E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Antecedentes de daño tubárico</a:t>
            </a:r>
            <a:endParaRPr lang="es-E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Antecedentes de embarazo ectópico</a:t>
            </a:r>
            <a:endParaRPr lang="es-E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No es necesario realizar análisis de sangre de rutina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Si se indica tamizaje de ITS o se recomienda la prueba de clamidia, utilizar servicio a distancia (ej., prueba domiciliaria por medio de la web) </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El consentimiento puede darse verbalmente, pero la conversación debe documentarse bajo las notas</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La evaluación de salvaguardia debe ser individualizada; el/la profesional clínico debe estar seguro/a de que la mujer puede hablar en privado sin coacción</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Considerar otras maneras de manejar los recursos disponibles y ofrecer atención centrada en la mujer:</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Maximizar el uso de enfermeras</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En casos de aborto quirúrgico, considerar administrar medicamentos para aliviar el dolor que no requieran sala de operaciones o apoyo anestésico</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Considerar aborto con medicamentos en el segundo trimestre</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Colaborar con otros prestadores de servicios</a:t>
            </a:r>
            <a:endParaRPr lang="es-ES" sz="1200" kern="1200" dirty="0">
              <a:solidFill>
                <a:schemeClr val="tx1"/>
              </a:solidFill>
              <a:effectLst/>
              <a:latin typeface="+mn-lt"/>
              <a:ea typeface="+mn-ea"/>
              <a:cs typeface="+mn-cs"/>
            </a:endParaRPr>
          </a:p>
          <a:p>
            <a:pPr lvl="0"/>
            <a:r>
              <a:rPr lang="es-419" sz="1200" kern="1200" dirty="0">
                <a:solidFill>
                  <a:schemeClr val="tx1"/>
                </a:solidFill>
                <a:effectLst/>
                <a:latin typeface="+mn-lt"/>
                <a:ea typeface="+mn-ea"/>
                <a:cs typeface="+mn-cs"/>
              </a:rPr>
              <a:t>Apoyar al personal para que trabaje desde su casa cuando corresponda</a:t>
            </a:r>
            <a:endParaRPr lang="es-E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5"/>
          </p:nvPr>
        </p:nvSpPr>
        <p:spPr/>
        <p:txBody>
          <a:bodyPr/>
          <a:lstStyle/>
          <a:p>
            <a:fld id="{9E69F094-550C-42DA-B61B-3D28EAE1BD87}" type="slidenum">
              <a:rPr lang="es-PR" smtClean="0"/>
              <a:t>17</a:t>
            </a:fld>
            <a:endParaRPr lang="es-PR"/>
          </a:p>
        </p:txBody>
      </p:sp>
    </p:spTree>
    <p:extLst>
      <p:ext uri="{BB962C8B-B14F-4D97-AF65-F5344CB8AC3E}">
        <p14:creationId xmlns:p14="http://schemas.microsoft.com/office/powerpoint/2010/main" val="280115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noProof="0" dirty="0">
                <a:solidFill>
                  <a:schemeClr val="tx1"/>
                </a:solidFill>
                <a:effectLst/>
                <a:latin typeface="+mn-lt"/>
                <a:ea typeface="+mn-ea"/>
                <a:cs typeface="+mn-cs"/>
              </a:rPr>
              <a:t>La edad gestacional promedio fue de 14.8 semanas (SD=2.74); la mayoría de las mujeres tenían de 13 a 15 semanas de gestación (78%) y la minoría ≥16 semanas (22%); solo 6 mujeres tenían más de 20 semanas de gestación .  </a:t>
            </a:r>
            <a:r>
              <a:rPr lang="es-419" noProof="0" dirty="0">
                <a:effectLst/>
              </a:rPr>
              <a:t> </a:t>
            </a:r>
            <a:r>
              <a:rPr lang="es-419" sz="1200" kern="1200" noProof="0" dirty="0">
                <a:solidFill>
                  <a:schemeClr val="tx1"/>
                </a:solidFill>
                <a:effectLst/>
                <a:latin typeface="+mn-lt"/>
                <a:ea typeface="+mn-ea"/>
                <a:cs typeface="+mn-cs"/>
              </a:rPr>
              <a:t> 9 tenían &gt;= 20 semanas y 6 &gt;20 semanas.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5EB1F9-B089-41E6-9308-AF3AC9D62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821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noProof="0" dirty="0">
                <a:solidFill>
                  <a:schemeClr val="tx1"/>
                </a:solidFill>
                <a:effectLst/>
                <a:latin typeface="+mn-lt"/>
                <a:ea typeface="+mn-ea"/>
                <a:cs typeface="+mn-cs"/>
              </a:rPr>
              <a:t>Sangrado abundante: "mucho más que el de una menstruación normal": Sangrado muy abundante y fiebre (6); sangrado muy abundante, sin fiebre (13); fiebre sin sangrado muy abundante (15); fiebre, datos faltantes de sangrado abundante (2); sangrado abundante, datos faltantes de fiebre (2). </a:t>
            </a:r>
          </a:p>
          <a:p>
            <a:endParaRPr lang="es-419" sz="1200" kern="1200" noProof="0" dirty="0">
              <a:solidFill>
                <a:schemeClr val="tx1"/>
              </a:solidFill>
              <a:effectLst/>
              <a:latin typeface="+mn-lt"/>
              <a:ea typeface="+mn-ea"/>
              <a:cs typeface="+mn-cs"/>
            </a:endParaRPr>
          </a:p>
          <a:p>
            <a:r>
              <a:rPr lang="es-419" noProof="0" dirty="0"/>
              <a:t>Aborto completo confirmado por:</a:t>
            </a:r>
          </a:p>
          <a:p>
            <a:pPr lvl="1"/>
            <a:r>
              <a:rPr lang="es-419" noProof="0" dirty="0"/>
              <a:t>Ultrasonografía</a:t>
            </a:r>
          </a:p>
          <a:p>
            <a:pPr lvl="1"/>
            <a:r>
              <a:rPr lang="es-419" noProof="0" dirty="0"/>
              <a:t>Observación del feto expulsado</a:t>
            </a:r>
          </a:p>
          <a:p>
            <a:pPr lvl="1"/>
            <a:r>
              <a:rPr lang="es-419" noProof="0" dirty="0"/>
              <a:t>Resolución de los síntomas</a:t>
            </a:r>
          </a:p>
          <a:p>
            <a:pPr lvl="1"/>
            <a:r>
              <a:rPr lang="es-419" noProof="0" dirty="0"/>
              <a:t>Prueba de embarazo negativa</a:t>
            </a:r>
          </a:p>
          <a:p>
            <a:pPr lvl="1"/>
            <a:r>
              <a:rPr lang="es-419" noProof="0" dirty="0"/>
              <a:t>Reanudación de la menstruación normal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5EB1F9-B089-41E6-9308-AF3AC9D62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20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noProof="0" dirty="0">
                <a:solidFill>
                  <a:schemeClr val="tx1"/>
                </a:solidFill>
                <a:effectLst/>
                <a:latin typeface="+mn-lt"/>
                <a:ea typeface="+mn-ea"/>
                <a:cs typeface="+mn-cs"/>
              </a:rPr>
              <a:t>Hubo una asociación entre la edad gestacional y el resultado del embarazo: las mujeres entre 13 y 15 semanas tuvieron una tasa de 5% de continuación del embarazo comparado con el 24% entre aquellas con ≥16 semanas (p=0.005). Existe una asociación entre antecedentes de embarazo y el resultado del embarazo. El 31% de las mujeres sin antecedentes de embarazo tuvieron un AM fallido, comparado con solo el 6% de aquéllas con antecedentes de embarazo (p=0.015). No encontramos ninguna otra asociación, ninguna asociación entre el tipo de AM (mifepristona y misoprostol o misoprostol solo) y eficacia del método de aborto (Valor p exacto de Fisher = 1.00), o necesidad de tratamiento adicional y la región mundial o antecedentes de embarazo.</a:t>
            </a:r>
          </a:p>
          <a:p>
            <a:endParaRPr lang="es-419" noProof="0" dirty="0"/>
          </a:p>
          <a:p>
            <a:endParaRPr lang="es-419" noProof="0" dirty="0"/>
          </a:p>
          <a:p>
            <a:r>
              <a:rPr lang="es-419" noProof="0" dirty="0"/>
              <a:t>10% (n=13) de abortos fallidos:</a:t>
            </a:r>
          </a:p>
          <a:p>
            <a:pPr lvl="1"/>
            <a:r>
              <a:rPr lang="es-419" sz="1800" noProof="0" dirty="0"/>
              <a:t>4 informaron optar por continuar con el embarazo</a:t>
            </a:r>
          </a:p>
          <a:p>
            <a:pPr lvl="1"/>
            <a:r>
              <a:rPr lang="es-419" sz="1800" noProof="0" dirty="0"/>
              <a:t>6 desconocen los próximos pasos</a:t>
            </a:r>
          </a:p>
          <a:p>
            <a:pPr lvl="1"/>
            <a:r>
              <a:rPr lang="es-419" sz="1800" noProof="0" dirty="0"/>
              <a:t>3 dieron a luz a bebés prematuros</a:t>
            </a:r>
          </a:p>
          <a:p>
            <a:endParaRPr lang="en-US" dirty="0"/>
          </a:p>
        </p:txBody>
      </p:sp>
      <p:sp>
        <p:nvSpPr>
          <p:cNvPr id="4" name="Slide Number Placeholder 3"/>
          <p:cNvSpPr>
            <a:spLocks noGrp="1"/>
          </p:cNvSpPr>
          <p:nvPr>
            <p:ph type="sldNum" sz="quarter" idx="5"/>
          </p:nvPr>
        </p:nvSpPr>
        <p:spPr/>
        <p:txBody>
          <a:bodyPr/>
          <a:lstStyle/>
          <a:p>
            <a:fld id="{E15EB1F9-B089-41E6-9308-AF3AC9D62646}" type="slidenum">
              <a:rPr lang="en-US" smtClean="0"/>
              <a:t>24</a:t>
            </a:fld>
            <a:endParaRPr lang="en-US"/>
          </a:p>
        </p:txBody>
      </p:sp>
    </p:spTree>
    <p:extLst>
      <p:ext uri="{BB962C8B-B14F-4D97-AF65-F5344CB8AC3E}">
        <p14:creationId xmlns:p14="http://schemas.microsoft.com/office/powerpoint/2010/main" val="1167741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noProof="0" dirty="0">
                <a:solidFill>
                  <a:schemeClr val="tx1"/>
                </a:solidFill>
                <a:effectLst/>
                <a:latin typeface="+mn-lt"/>
                <a:ea typeface="+mn-ea"/>
                <a:cs typeface="+mn-cs"/>
              </a:rPr>
              <a:t>Las mujeres con menor edad gestacional eran más propensas a informar positivamente que el AM era el método indicado (96% vs. 77%, p&lt;0.05); sin embargo, aproximadamente la mitad de las mujeres que utilizaron el servicio contestaron esta pregunta.</a:t>
            </a:r>
            <a:endParaRPr lang="es-419" noProof="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5EB1F9-B089-41E6-9308-AF3AC9D62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79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9F094-550C-42DA-B61B-3D28EAE1BD87}" type="slidenum">
              <a:rPr lang="es-PR" smtClean="0"/>
              <a:t>2</a:t>
            </a:fld>
            <a:endParaRPr lang="es-PR"/>
          </a:p>
        </p:txBody>
      </p:sp>
    </p:spTree>
    <p:extLst>
      <p:ext uri="{BB962C8B-B14F-4D97-AF65-F5344CB8AC3E}">
        <p14:creationId xmlns:p14="http://schemas.microsoft.com/office/powerpoint/2010/main" val="6813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La IPPF recolecta datos de más de 50,000 puntos de entrega de servicios en las seis regiones.:</a:t>
            </a:r>
          </a:p>
          <a:p>
            <a:endParaRPr lang="es-419" noProof="0" dirty="0"/>
          </a:p>
          <a:p>
            <a:r>
              <a:rPr lang="es-419" noProof="0" dirty="0"/>
              <a:t>Las cifras superiores son el total de puntos de entrega de servicios. Las cifras inferiores son las clínicas estáticas incluidas en las cifras superiores.</a:t>
            </a:r>
          </a:p>
          <a:p>
            <a:endParaRPr lang="es-419" noProof="0" dirty="0"/>
          </a:p>
          <a:p>
            <a:r>
              <a:rPr lang="es-419" noProof="0" dirty="0"/>
              <a:t>Según los datos anuales informados en la Encuesta Demográfica y de Salud de 2019.</a:t>
            </a:r>
          </a:p>
        </p:txBody>
      </p:sp>
      <p:sp>
        <p:nvSpPr>
          <p:cNvPr id="4" name="Slide Number Placeholder 3"/>
          <p:cNvSpPr>
            <a:spLocks noGrp="1"/>
          </p:cNvSpPr>
          <p:nvPr>
            <p:ph type="sldNum" sz="quarter" idx="5"/>
          </p:nvPr>
        </p:nvSpPr>
        <p:spPr/>
        <p:txBody>
          <a:bodyPr/>
          <a:lstStyle/>
          <a:p>
            <a:fld id="{9E69F094-550C-42DA-B61B-3D28EAE1BD87}" type="slidenum">
              <a:rPr lang="es-PR" smtClean="0"/>
              <a:t>28</a:t>
            </a:fld>
            <a:endParaRPr lang="es-PR"/>
          </a:p>
        </p:txBody>
      </p:sp>
    </p:spTree>
    <p:extLst>
      <p:ext uri="{BB962C8B-B14F-4D97-AF65-F5344CB8AC3E}">
        <p14:creationId xmlns:p14="http://schemas.microsoft.com/office/powerpoint/2010/main" val="61937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normAutofit/>
          </a:bodyPr>
          <a:lstStyle/>
          <a:p>
            <a:r>
              <a:rPr lang="es-419" sz="1200" b="0" i="0" u="none" strike="noStrike" kern="1200" noProof="0" dirty="0">
                <a:solidFill>
                  <a:schemeClr val="tx1"/>
                </a:solidFill>
                <a:latin typeface="+mn-lt"/>
                <a:ea typeface="+mn-ea"/>
                <a:cs typeface="+mn-cs"/>
              </a:rPr>
              <a:t>Núm. total de usuarias a quienes se les proporcionó un aborto</a:t>
            </a:r>
            <a:r>
              <a:rPr lang="es-419" noProof="0" dirty="0"/>
              <a:t> - </a:t>
            </a:r>
            <a:r>
              <a:rPr lang="es-419" sz="1200" b="0" i="0" u="none" strike="noStrike" kern="1200" noProof="0" dirty="0">
                <a:solidFill>
                  <a:schemeClr val="tx1"/>
                </a:solidFill>
                <a:latin typeface="+mn-lt"/>
                <a:ea typeface="+mn-ea"/>
                <a:cs typeface="+mn-cs"/>
              </a:rPr>
              <a:t>72,433</a:t>
            </a:r>
            <a:endParaRPr lang="es-419" noProof="0" dirty="0"/>
          </a:p>
          <a:p>
            <a:endParaRPr lang="es-419" sz="1200" b="0" i="0" u="none" strike="noStrike" kern="1200" noProof="0" dirty="0">
              <a:solidFill>
                <a:schemeClr val="tx1"/>
              </a:solidFill>
              <a:latin typeface="+mn-lt"/>
              <a:ea typeface="+mn-ea"/>
              <a:cs typeface="+mn-cs"/>
            </a:endParaRPr>
          </a:p>
          <a:p>
            <a:r>
              <a:rPr lang="es-419" sz="1200" b="0" i="0" u="none" strike="noStrike" kern="1200" noProof="0" dirty="0">
                <a:solidFill>
                  <a:schemeClr val="tx1"/>
                </a:solidFill>
                <a:latin typeface="+mn-lt"/>
                <a:ea typeface="+mn-ea"/>
                <a:cs typeface="+mn-cs"/>
              </a:rPr>
              <a:t>Razones para referir a la usuaria después de brindarle consejería</a:t>
            </a:r>
          </a:p>
          <a:p>
            <a:r>
              <a:rPr lang="es-419" sz="1200" b="0" i="0" u="none" strike="noStrike" kern="1200" noProof="0" dirty="0">
                <a:solidFill>
                  <a:schemeClr val="tx1"/>
                </a:solidFill>
                <a:latin typeface="+mn-lt"/>
                <a:ea typeface="+mn-ea"/>
                <a:cs typeface="+mn-cs"/>
              </a:rPr>
              <a:t>Referidas a otros prestadores de servicios (del gobierno, clínicas privadas)</a:t>
            </a:r>
            <a:r>
              <a:rPr lang="es-419" noProof="0" dirty="0"/>
              <a:t> - </a:t>
            </a:r>
            <a:r>
              <a:rPr lang="es-419" sz="1200" b="0" i="0" u="none" strike="noStrike" kern="1200" noProof="0" dirty="0">
                <a:solidFill>
                  <a:schemeClr val="tx1"/>
                </a:solidFill>
                <a:latin typeface="+mn-lt"/>
                <a:ea typeface="+mn-ea"/>
                <a:cs typeface="+mn-cs"/>
              </a:rPr>
              <a:t>1,471 </a:t>
            </a:r>
            <a:endParaRPr lang="es-419" noProof="0" dirty="0"/>
          </a:p>
          <a:p>
            <a:r>
              <a:rPr lang="es-419" sz="1200" b="0" i="0" u="none" strike="noStrike" kern="1200" noProof="0" dirty="0">
                <a:solidFill>
                  <a:schemeClr val="tx1"/>
                </a:solidFill>
                <a:latin typeface="+mn-lt"/>
                <a:ea typeface="+mn-ea"/>
                <a:cs typeface="+mn-cs"/>
              </a:rPr>
              <a:t>Más allá del límite de edad gestacional </a:t>
            </a:r>
            <a:r>
              <a:rPr lang="es-419" noProof="0" dirty="0"/>
              <a:t> -</a:t>
            </a:r>
            <a:r>
              <a:rPr lang="es-419" sz="1200" b="0" i="0" u="none" strike="noStrike" kern="1200" noProof="0" dirty="0">
                <a:solidFill>
                  <a:schemeClr val="tx1"/>
                </a:solidFill>
                <a:latin typeface="+mn-lt"/>
                <a:ea typeface="+mn-ea"/>
                <a:cs typeface="+mn-cs"/>
              </a:rPr>
              <a:t>1,337  </a:t>
            </a:r>
            <a:endParaRPr lang="es-419" noProof="0" dirty="0"/>
          </a:p>
          <a:p>
            <a:r>
              <a:rPr lang="es-419" sz="1200" b="0" i="0" u="none" strike="noStrike" kern="1200" noProof="0" dirty="0">
                <a:solidFill>
                  <a:schemeClr val="tx1"/>
                </a:solidFill>
                <a:latin typeface="+mn-lt"/>
                <a:ea typeface="+mn-ea"/>
                <a:cs typeface="+mn-cs"/>
              </a:rPr>
              <a:t>Datos de usuaria perdidos -</a:t>
            </a:r>
            <a:r>
              <a:rPr lang="es-419" sz="1200" b="0" i="0" u="none" strike="noStrike" kern="1200" baseline="0" noProof="0" dirty="0">
                <a:solidFill>
                  <a:schemeClr val="tx1"/>
                </a:solidFill>
                <a:latin typeface="+mn-lt"/>
                <a:ea typeface="+mn-ea"/>
                <a:cs typeface="+mn-cs"/>
              </a:rPr>
              <a:t> </a:t>
            </a:r>
            <a:r>
              <a:rPr lang="es-419" sz="1200" b="0" i="0" u="none" strike="noStrike" kern="1200" noProof="0" dirty="0">
                <a:solidFill>
                  <a:schemeClr val="tx1"/>
                </a:solidFill>
                <a:latin typeface="+mn-lt"/>
                <a:ea typeface="+mn-ea"/>
                <a:cs typeface="+mn-cs"/>
              </a:rPr>
              <a:t>459</a:t>
            </a:r>
            <a:endParaRPr lang="es-419"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419" sz="1200" b="0" i="0" u="none" strike="noStrike" kern="1200" noProof="0" dirty="0">
                <a:solidFill>
                  <a:schemeClr val="tx1"/>
                </a:solidFill>
                <a:latin typeface="+mn-lt"/>
                <a:ea typeface="+mn-ea"/>
                <a:cs typeface="+mn-cs"/>
              </a:rPr>
              <a:t>Decidió no tener un aborto</a:t>
            </a:r>
            <a:r>
              <a:rPr lang="es-419" noProof="0" dirty="0"/>
              <a:t> -</a:t>
            </a:r>
            <a:r>
              <a:rPr lang="es-419" sz="1200" b="0" i="0" u="none" strike="noStrike" kern="1200" noProof="0" dirty="0">
                <a:solidFill>
                  <a:schemeClr val="tx1"/>
                </a:solidFill>
                <a:latin typeface="+mn-lt"/>
                <a:ea typeface="+mn-ea"/>
                <a:cs typeface="+mn-cs"/>
              </a:rPr>
              <a:t>83 </a:t>
            </a:r>
            <a:endParaRPr lang="es-419" noProof="0" dirty="0"/>
          </a:p>
          <a:p>
            <a:endParaRPr lang="es-419" noProof="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normAutofit/>
          </a:bodyPr>
          <a:lstStyle/>
          <a:p>
            <a:r>
              <a:rPr lang="es-419" noProof="0" dirty="0"/>
              <a:t>En alianza con </a:t>
            </a:r>
            <a:r>
              <a:rPr lang="es-419" noProof="0" dirty="0" err="1"/>
              <a:t>Ipas</a:t>
            </a:r>
            <a:r>
              <a:rPr lang="es-419" noProof="0" dirty="0"/>
              <a:t>, la</a:t>
            </a:r>
            <a:r>
              <a:rPr lang="es-419" baseline="0" noProof="0" dirty="0"/>
              <a:t> IPPF inició la labor en el año 2017 para ampliar el acceso a los servicios de aborto a las 13 semanas o más de gestación. </a:t>
            </a:r>
            <a:endParaRPr lang="es-419"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261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419" b="1" noProof="0" dirty="0"/>
              <a:t>Retrasos</a:t>
            </a:r>
            <a:r>
              <a:rPr lang="es-419" b="1" baseline="0" noProof="0" dirty="0"/>
              <a:t> en la prestación de servicios asociados con:  </a:t>
            </a:r>
            <a:r>
              <a:rPr lang="es-419" noProof="0" dirty="0">
                <a:solidFill>
                  <a:srgbClr val="16246D"/>
                </a:solidFill>
              </a:rPr>
              <a:t>disminución en el núm. de sitios,</a:t>
            </a:r>
            <a:r>
              <a:rPr lang="es-419" baseline="0" noProof="0" dirty="0">
                <a:solidFill>
                  <a:srgbClr val="16246D"/>
                </a:solidFill>
              </a:rPr>
              <a:t> restricciones para viajar y cambios en </a:t>
            </a:r>
            <a:r>
              <a:rPr lang="es-419" noProof="0" dirty="0">
                <a:solidFill>
                  <a:srgbClr val="16246D"/>
                </a:solidFill>
              </a:rPr>
              <a:t>disponibilidad de servicios sin cita reemplazados por servicios con cita</a:t>
            </a:r>
            <a:r>
              <a:rPr lang="es-419" dirty="0">
                <a:solidFill>
                  <a:srgbClr val="16246D"/>
                </a:solidFill>
              </a:rPr>
              <a:t>s programadas </a:t>
            </a:r>
          </a:p>
          <a:p>
            <a:endParaRPr lang="es-419" dirty="0"/>
          </a:p>
          <a:p>
            <a:r>
              <a:rPr lang="es-419" b="1" dirty="0"/>
              <a:t>La dificultad para</a:t>
            </a:r>
            <a:r>
              <a:rPr lang="es-419" b="1" baseline="0" dirty="0"/>
              <a:t> acceder a medicamentos de calidad para el aborto con medicamentos </a:t>
            </a:r>
            <a:r>
              <a:rPr lang="es-419" baseline="0" dirty="0"/>
              <a:t>podría causar un aumento en el número de mujeres que buscan atención </a:t>
            </a:r>
            <a:r>
              <a:rPr lang="es-419" dirty="0">
                <a:solidFill>
                  <a:srgbClr val="16246D"/>
                </a:solidFill>
              </a:rPr>
              <a:t>postaborto, retrasos en iniciar la prestación de servicios a las usuarias y un posible aumento en el uso de métodos no seguros </a:t>
            </a:r>
          </a:p>
          <a:p>
            <a:endParaRPr lang="es-419" dirty="0"/>
          </a:p>
          <a:p>
            <a:r>
              <a:rPr lang="es-419" dirty="0"/>
              <a:t>Camerún:</a:t>
            </a:r>
            <a:r>
              <a:rPr lang="es-419" baseline="0" dirty="0"/>
              <a:t> aumento en abortos en el segundo trimestre y TIA durante el primer trimestre del año 2020, STA (82</a:t>
            </a:r>
            <a:r>
              <a:rPr lang="es-419" baseline="0" dirty="0">
                <a:sym typeface="Wingdings" pitchFamily="2" charset="2"/>
              </a:rPr>
              <a:t> 129 entre el cuarto trimestre del 2019 y el primer trimestre del 2020) </a:t>
            </a:r>
          </a:p>
          <a:p>
            <a:r>
              <a:rPr lang="es-419" baseline="0" dirty="0">
                <a:sym typeface="Wingdings" pitchFamily="2" charset="2"/>
              </a:rPr>
              <a:t>Kenia: pequeño aumento en TIA (per en varias clínicas), muy pequeño aumento en </a:t>
            </a:r>
            <a:r>
              <a:rPr lang="es-419" baseline="0" dirty="0"/>
              <a:t>abortos en el segundo trimestre </a:t>
            </a:r>
            <a:r>
              <a:rPr lang="es-419" baseline="0" dirty="0">
                <a:sym typeface="Wingdings" pitchFamily="2" charset="2"/>
              </a:rPr>
              <a:t> (+2 usuarias en marzo de 2020)</a:t>
            </a:r>
          </a:p>
          <a:p>
            <a:r>
              <a:rPr lang="es-419" baseline="0" dirty="0">
                <a:sym typeface="Wingdings" pitchFamily="2" charset="2"/>
              </a:rPr>
              <a:t>Uganda: disminución en </a:t>
            </a:r>
            <a:r>
              <a:rPr lang="es-419" baseline="0" dirty="0"/>
              <a:t>abortos en el segundo trimestre </a:t>
            </a:r>
            <a:r>
              <a:rPr lang="es-419" baseline="0" dirty="0">
                <a:sym typeface="Wingdings" pitchFamily="2" charset="2"/>
              </a:rPr>
              <a:t>durante el primer trimestre del 2020 (clínicas cerradas durante 10 días en marzo de 2020) – Los datos de abril a junio serán más relevantes.</a:t>
            </a:r>
          </a:p>
          <a:p>
            <a:r>
              <a:rPr lang="es-419" baseline="0" dirty="0">
                <a:sym typeface="Wingdings" pitchFamily="2" charset="2"/>
              </a:rPr>
              <a:t>Togo: pequeño aumento en el primer trimestre del 2020 (+5 usuarias más que el trimestre anterior).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47F1-0890-4A17-9F3F-3328E817DB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075E5-B789-4854-82DE-0EBE539260C4}" type="slidenum">
              <a:rPr lang="en-US" smtClean="0"/>
              <a:pPr/>
              <a:t>37</a:t>
            </a:fld>
            <a:endParaRPr lang="en-US"/>
          </a:p>
        </p:txBody>
      </p:sp>
    </p:spTree>
    <p:extLst>
      <p:ext uri="{BB962C8B-B14F-4D97-AF65-F5344CB8AC3E}">
        <p14:creationId xmlns:p14="http://schemas.microsoft.com/office/powerpoint/2010/main" val="167357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noProof="0" dirty="0">
                <a:latin typeface="Calibri" pitchFamily="34" charset="0"/>
                <a:ea typeface="ＭＳ Ｐゴシック" pitchFamily="-111" charset="-128"/>
                <a:cs typeface="ＭＳ Ｐゴシック" pitchFamily="-111" charset="-128"/>
              </a:rPr>
              <a:t>¿Por qué es importante? (declaración sobre el impacto en la salud)</a:t>
            </a:r>
          </a:p>
          <a:p>
            <a:pPr marL="0" marR="0" indent="0" algn="l" defTabSz="914400" rtl="0" eaLnBrk="1" fontAlgn="auto" latinLnBrk="0" hangingPunct="1">
              <a:lnSpc>
                <a:spcPct val="100000"/>
              </a:lnSpc>
              <a:spcBef>
                <a:spcPts val="0"/>
              </a:spcBef>
              <a:spcAft>
                <a:spcPts val="0"/>
              </a:spcAft>
              <a:buClrTx/>
              <a:buSzTx/>
              <a:buFontTx/>
              <a:buNone/>
              <a:tabLst/>
              <a:defRPr/>
            </a:pPr>
            <a:endParaRPr lang="es-419" noProof="0" dirty="0">
              <a:latin typeface="Calibri" pitchFamily="34" charset="0"/>
              <a:ea typeface="ＭＳ Ｐゴシック" pitchFamily="-111" charset="-128"/>
              <a:cs typeface="ＭＳ Ｐゴシック" pitchFamily="-111"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noProof="0" dirty="0">
                <a:latin typeface="Calibri" pitchFamily="34" charset="0"/>
                <a:ea typeface="ＭＳ Ｐゴシック" pitchFamily="-111" charset="-128"/>
                <a:cs typeface="ＭＳ Ｐゴシック" pitchFamily="-111" charset="-128"/>
              </a:rPr>
              <a:t>Mundialmente y antes de la actual </a:t>
            </a:r>
            <a:r>
              <a:rPr lang="es-419" baseline="0" noProof="0" dirty="0">
                <a:latin typeface="Calibri" pitchFamily="34" charset="0"/>
                <a:ea typeface="ＭＳ Ｐゴシック" pitchFamily="-111" charset="-128"/>
                <a:cs typeface="ＭＳ Ｐゴシック" pitchFamily="-111" charset="-128"/>
              </a:rPr>
              <a:t>crisis de salud</a:t>
            </a:r>
            <a:r>
              <a:rPr lang="es-419" noProof="0" dirty="0">
                <a:latin typeface="Calibri" pitchFamily="34" charset="0"/>
                <a:ea typeface="ＭＳ Ｐゴシック" pitchFamily="-111" charset="-128"/>
                <a:cs typeface="ＭＳ Ｐゴシック" pitchFamily="-111" charset="-128"/>
              </a:rPr>
              <a:t>, los abortos en el segundo trimestre eran la minoría de los procedimientos de aborto pero causan la mayoría de los casos de morbimortalidad relacionada con el aborto, en particular en entornos inseguros. La prestación de servicios de aborto en el segundo trimestre seguros y de alta calidad conlleva problemas especiales más allá de aquellos relacionados con el aborto en el primer trimestre y puede variar según la localidad. </a:t>
            </a:r>
            <a:r>
              <a:rPr lang="es-419" noProof="0" dirty="0"/>
              <a:t>A medida que el acceso a los servicios de aborto es cada vez más restringido, los servicios de aborto en el segundo trimestre son cada vez más </a:t>
            </a:r>
            <a:r>
              <a:rPr lang="es-419" baseline="0" noProof="0" dirty="0"/>
              <a:t>prevalentes – tenemos experiencia de primera mano en Bangladesh durante la crisis de los </a:t>
            </a:r>
            <a:r>
              <a:rPr lang="es-419" baseline="0" noProof="0" dirty="0" err="1"/>
              <a:t>rohingya</a:t>
            </a:r>
            <a:r>
              <a:rPr lang="es-419" baseline="0" noProof="0" dirty="0"/>
              <a:t>. Retraso en el diagnóstico, retraso en la atención, falta de conocimiento sobre la seguridad del aborto en el primer trimestre. </a:t>
            </a:r>
            <a:endParaRPr lang="es-419" noProof="0" dirty="0"/>
          </a:p>
          <a:p>
            <a:endParaRPr lang="es-419" noProof="0" dirty="0"/>
          </a:p>
          <a:p>
            <a:r>
              <a:rPr lang="es-419" noProof="0" dirty="0"/>
              <a:t>EE. UU.: </a:t>
            </a:r>
            <a:r>
              <a:rPr lang="es-419" noProof="0" dirty="0" err="1"/>
              <a:t>Pazol</a:t>
            </a:r>
            <a:r>
              <a:rPr lang="es-419" noProof="0" dirty="0"/>
              <a:t>, </a:t>
            </a:r>
            <a:r>
              <a:rPr lang="es-419" noProof="0" dirty="0" err="1"/>
              <a:t>Creanga</a:t>
            </a:r>
            <a:r>
              <a:rPr lang="es-419" noProof="0" dirty="0"/>
              <a:t>, </a:t>
            </a:r>
            <a:r>
              <a:rPr lang="es-419" noProof="0" dirty="0" err="1"/>
              <a:t>Burley</a:t>
            </a:r>
            <a:r>
              <a:rPr lang="es-419" baseline="0" noProof="0" dirty="0"/>
              <a:t> y Jamieson.  </a:t>
            </a:r>
            <a:r>
              <a:rPr lang="es-419" baseline="0" noProof="0" dirty="0" err="1"/>
              <a:t>Abortion</a:t>
            </a:r>
            <a:r>
              <a:rPr lang="es-419" baseline="0" noProof="0" dirty="0"/>
              <a:t> </a:t>
            </a:r>
            <a:r>
              <a:rPr lang="es-419" baseline="0" noProof="0" dirty="0" err="1"/>
              <a:t>Surveillance-United</a:t>
            </a:r>
            <a:r>
              <a:rPr lang="es-419" baseline="0" noProof="0" dirty="0"/>
              <a:t> </a:t>
            </a:r>
            <a:r>
              <a:rPr lang="es-419" baseline="0" noProof="0" dirty="0" err="1"/>
              <a:t>States</a:t>
            </a:r>
            <a:r>
              <a:rPr lang="es-419" baseline="0" noProof="0" dirty="0"/>
              <a:t>, 2011.  MMWR 2014;63(2211):1-41.</a:t>
            </a:r>
          </a:p>
          <a:p>
            <a:r>
              <a:rPr lang="es-419" baseline="0" noProof="0" dirty="0"/>
              <a:t>Camboya: </a:t>
            </a:r>
            <a:r>
              <a:rPr lang="es-419" baseline="0" noProof="0" dirty="0" err="1"/>
              <a:t>Fetters</a:t>
            </a:r>
            <a:r>
              <a:rPr lang="es-419" baseline="0" noProof="0" dirty="0"/>
              <a:t>, </a:t>
            </a:r>
            <a:r>
              <a:rPr lang="es-419" baseline="0" noProof="0" dirty="0" err="1"/>
              <a:t>Vonthanak</a:t>
            </a:r>
            <a:r>
              <a:rPr lang="es-419" baseline="0" noProof="0" dirty="0"/>
              <a:t>, Picardo, </a:t>
            </a:r>
            <a:r>
              <a:rPr lang="es-419" baseline="0" noProof="0" dirty="0" err="1"/>
              <a:t>Rathavy</a:t>
            </a:r>
            <a:r>
              <a:rPr lang="es-419" baseline="0" noProof="0" dirty="0"/>
              <a:t>. </a:t>
            </a:r>
            <a:r>
              <a:rPr lang="es-419" baseline="0" noProof="0" dirty="0" err="1"/>
              <a:t>Abortion-related</a:t>
            </a:r>
            <a:r>
              <a:rPr lang="es-419" baseline="0" noProof="0" dirty="0"/>
              <a:t> </a:t>
            </a:r>
            <a:r>
              <a:rPr lang="es-419" baseline="0" noProof="0" dirty="0" err="1"/>
              <a:t>complications</a:t>
            </a:r>
            <a:r>
              <a:rPr lang="es-419" baseline="0" noProof="0" dirty="0"/>
              <a:t> in </a:t>
            </a:r>
            <a:r>
              <a:rPr lang="es-419" baseline="0" noProof="0" dirty="0" err="1"/>
              <a:t>Cambodia</a:t>
            </a:r>
            <a:r>
              <a:rPr lang="es-419" baseline="0" noProof="0" dirty="0"/>
              <a:t>. BJOG 2008;115:957-68</a:t>
            </a:r>
          </a:p>
          <a:p>
            <a:r>
              <a:rPr lang="es-419" baseline="0" noProof="0" dirty="0"/>
              <a:t>Etiopía: </a:t>
            </a:r>
            <a:r>
              <a:rPr lang="es-419" baseline="0" noProof="0" dirty="0" err="1"/>
              <a:t>Gebreselassie</a:t>
            </a:r>
            <a:r>
              <a:rPr lang="es-419" baseline="0" noProof="0" dirty="0"/>
              <a:t> et al. </a:t>
            </a:r>
            <a:r>
              <a:rPr lang="es-419" baseline="0" noProof="0" dirty="0" err="1"/>
              <a:t>Caring</a:t>
            </a:r>
            <a:r>
              <a:rPr lang="es-419" baseline="0" noProof="0" dirty="0"/>
              <a:t> </a:t>
            </a:r>
            <a:r>
              <a:rPr lang="es-419" baseline="0" noProof="0" dirty="0" err="1"/>
              <a:t>for</a:t>
            </a:r>
            <a:r>
              <a:rPr lang="es-419" baseline="0" noProof="0" dirty="0"/>
              <a:t> </a:t>
            </a:r>
            <a:r>
              <a:rPr lang="es-419" baseline="0" noProof="0" dirty="0" err="1"/>
              <a:t>women</a:t>
            </a:r>
            <a:r>
              <a:rPr lang="es-419" baseline="0" noProof="0" dirty="0"/>
              <a:t> </a:t>
            </a:r>
            <a:r>
              <a:rPr lang="es-419" baseline="0" noProof="0" dirty="0" err="1"/>
              <a:t>with</a:t>
            </a:r>
            <a:r>
              <a:rPr lang="es-419" baseline="0" noProof="0" dirty="0"/>
              <a:t> </a:t>
            </a:r>
            <a:r>
              <a:rPr lang="es-419" baseline="0" noProof="0" dirty="0" err="1"/>
              <a:t>abortion</a:t>
            </a:r>
            <a:r>
              <a:rPr lang="es-419" baseline="0" noProof="0" dirty="0"/>
              <a:t> </a:t>
            </a:r>
            <a:r>
              <a:rPr lang="es-419" baseline="0" noProof="0" dirty="0" err="1"/>
              <a:t>complications</a:t>
            </a:r>
            <a:r>
              <a:rPr lang="es-419" baseline="0" noProof="0" dirty="0"/>
              <a:t> in </a:t>
            </a:r>
            <a:r>
              <a:rPr lang="es-419" baseline="0" noProof="0" dirty="0" err="1"/>
              <a:t>Ethiopia</a:t>
            </a:r>
            <a:r>
              <a:rPr lang="es-419" baseline="0" noProof="0" dirty="0"/>
              <a:t>: </a:t>
            </a:r>
            <a:r>
              <a:rPr lang="es-419" baseline="0" noProof="0" dirty="0" err="1"/>
              <a:t>national</a:t>
            </a:r>
            <a:r>
              <a:rPr lang="es-419" baseline="0" noProof="0" dirty="0"/>
              <a:t> </a:t>
            </a:r>
            <a:r>
              <a:rPr lang="es-419" baseline="0" noProof="0" dirty="0" err="1"/>
              <a:t>estimates</a:t>
            </a:r>
            <a:r>
              <a:rPr lang="es-419" baseline="0" noProof="0" dirty="0"/>
              <a:t> and </a:t>
            </a:r>
            <a:r>
              <a:rPr lang="es-419" baseline="0" noProof="0" dirty="0" err="1"/>
              <a:t>future</a:t>
            </a:r>
            <a:r>
              <a:rPr lang="es-419" baseline="0" noProof="0" dirty="0"/>
              <a:t> </a:t>
            </a:r>
            <a:r>
              <a:rPr lang="es-419" baseline="0" noProof="0" dirty="0" err="1"/>
              <a:t>implications</a:t>
            </a:r>
            <a:r>
              <a:rPr lang="es-419" baseline="0" noProof="0" dirty="0"/>
              <a:t>. IPSRH 2010;36(1):6-17</a:t>
            </a:r>
          </a:p>
          <a:p>
            <a:r>
              <a:rPr lang="es-419" baseline="0" noProof="0" dirty="0"/>
              <a:t>Kenia: </a:t>
            </a:r>
            <a:r>
              <a:rPr lang="es-419" sz="1200" b="0" i="0" u="none" strike="noStrike" kern="1200" baseline="0" noProof="0" dirty="0" err="1">
                <a:solidFill>
                  <a:schemeClr val="tx1"/>
                </a:solidFill>
                <a:latin typeface="+mn-lt"/>
                <a:ea typeface="+mn-ea"/>
                <a:cs typeface="+mn-cs"/>
              </a:rPr>
              <a:t>Republic</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Kenya</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Ministry</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Incidence</a:t>
            </a:r>
            <a:r>
              <a:rPr lang="es-419" sz="1200" b="0" i="0" u="none" strike="noStrike" kern="1200" baseline="0" noProof="0" dirty="0">
                <a:solidFill>
                  <a:schemeClr val="tx1"/>
                </a:solidFill>
                <a:latin typeface="+mn-lt"/>
                <a:ea typeface="+mn-ea"/>
                <a:cs typeface="+mn-cs"/>
              </a:rPr>
              <a:t> and </a:t>
            </a:r>
            <a:r>
              <a:rPr lang="es-419" sz="1200" b="0" i="0" u="none" strike="noStrike" kern="1200" baseline="0" noProof="0" dirty="0" err="1">
                <a:solidFill>
                  <a:schemeClr val="tx1"/>
                </a:solidFill>
                <a:latin typeface="+mn-lt"/>
                <a:ea typeface="+mn-ea"/>
                <a:cs typeface="+mn-cs"/>
              </a:rPr>
              <a:t>Complications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Unsafe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Kenya</a:t>
            </a:r>
            <a:r>
              <a:rPr lang="es-419" sz="1200" b="0" i="0" u="none" strike="noStrike" kern="1200" baseline="0" noProof="0" dirty="0">
                <a:solidFill>
                  <a:schemeClr val="tx1"/>
                </a:solidFill>
                <a:latin typeface="+mn-lt"/>
                <a:ea typeface="+mn-ea"/>
                <a:cs typeface="+mn-cs"/>
              </a:rPr>
              <a:t>: Key </a:t>
            </a:r>
            <a:r>
              <a:rPr lang="es-419" sz="1200" b="0" i="0" u="none" strike="noStrike" kern="1200" baseline="0" noProof="0" dirty="0" err="1">
                <a:solidFill>
                  <a:schemeClr val="tx1"/>
                </a:solidFill>
                <a:latin typeface="+mn-lt"/>
                <a:ea typeface="+mn-ea"/>
                <a:cs typeface="+mn-cs"/>
              </a:rPr>
              <a:t>Findings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 </a:t>
            </a:r>
            <a:r>
              <a:rPr lang="es-419" sz="1200" b="0" i="0" u="none" strike="noStrike" kern="1200" baseline="0" noProof="0" dirty="0" err="1">
                <a:solidFill>
                  <a:schemeClr val="tx1"/>
                </a:solidFill>
                <a:latin typeface="+mn-lt"/>
                <a:ea typeface="+mn-ea"/>
                <a:cs typeface="+mn-cs"/>
              </a:rPr>
              <a:t>National</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Study</a:t>
            </a:r>
            <a:r>
              <a:rPr lang="es-419" sz="1200" b="0" i="0" u="none" strike="noStrike" kern="1200" baseline="0" noProof="0" dirty="0">
                <a:solidFill>
                  <a:schemeClr val="tx1"/>
                </a:solidFill>
                <a:latin typeface="+mn-lt"/>
                <a:ea typeface="+mn-ea"/>
                <a:cs typeface="+mn-cs"/>
              </a:rPr>
              <a:t>. http://www.guttmacher.org/pubs/abortion-in-Kenya.pdf. </a:t>
            </a:r>
            <a:r>
              <a:rPr lang="es-419" sz="1200" b="0" i="0" u="none" strike="noStrike" kern="1200" baseline="0" noProof="0" dirty="0" err="1">
                <a:solidFill>
                  <a:schemeClr val="tx1"/>
                </a:solidFill>
                <a:latin typeface="+mn-lt"/>
                <a:ea typeface="+mn-ea"/>
                <a:cs typeface="+mn-cs"/>
              </a:rPr>
              <a:t>Published</a:t>
            </a:r>
            <a:r>
              <a:rPr lang="es-419" sz="1200" b="0" i="0" u="none" strike="noStrike" kern="1200" baseline="0" noProof="0" dirty="0">
                <a:solidFill>
                  <a:schemeClr val="tx1"/>
                </a:solidFill>
                <a:latin typeface="+mn-lt"/>
                <a:ea typeface="+mn-ea"/>
                <a:cs typeface="+mn-cs"/>
              </a:rPr>
              <a:t> August 2013. </a:t>
            </a:r>
            <a:r>
              <a:rPr lang="es-419" sz="1200" b="0" i="0" u="none" strike="noStrike" kern="1200" baseline="0" noProof="0" dirty="0" err="1">
                <a:solidFill>
                  <a:schemeClr val="tx1"/>
                </a:solidFill>
                <a:latin typeface="+mn-lt"/>
                <a:ea typeface="+mn-ea"/>
                <a:cs typeface="+mn-cs"/>
              </a:rPr>
              <a:t>Accessed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October</a:t>
            </a:r>
            <a:r>
              <a:rPr lang="es-419" sz="1200" b="0" i="0" u="none" strike="noStrike" kern="1200" baseline="0" noProof="0" dirty="0">
                <a:solidFill>
                  <a:schemeClr val="tx1"/>
                </a:solidFill>
                <a:latin typeface="+mn-lt"/>
                <a:ea typeface="+mn-ea"/>
                <a:cs typeface="+mn-cs"/>
              </a:rPr>
              <a:t> 1, 2014.</a:t>
            </a:r>
            <a:endParaRPr lang="es-419" baseline="0" noProof="0" dirty="0"/>
          </a:p>
          <a:p>
            <a:endParaRPr lang="en-US" dirty="0"/>
          </a:p>
        </p:txBody>
      </p:sp>
      <p:sp>
        <p:nvSpPr>
          <p:cNvPr id="4" name="Slide Number Placeholder 3"/>
          <p:cNvSpPr>
            <a:spLocks noGrp="1"/>
          </p:cNvSpPr>
          <p:nvPr>
            <p:ph type="sldNum" sz="quarter" idx="5"/>
          </p:nvPr>
        </p:nvSpPr>
        <p:spPr/>
        <p:txBody>
          <a:bodyPr/>
          <a:lstStyle/>
          <a:p>
            <a:fld id="{9E69F094-550C-42DA-B61B-3D28EAE1BD87}" type="slidenum">
              <a:rPr lang="es-PR" smtClean="0"/>
              <a:t>3</a:t>
            </a:fld>
            <a:endParaRPr lang="es-PR"/>
          </a:p>
        </p:txBody>
      </p:sp>
    </p:spTree>
    <p:extLst>
      <p:ext uri="{BB962C8B-B14F-4D97-AF65-F5344CB8AC3E}">
        <p14:creationId xmlns:p14="http://schemas.microsoft.com/office/powerpoint/2010/main" val="1536117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Programas</a:t>
            </a:r>
            <a:r>
              <a:rPr lang="en-US" dirty="0"/>
              <a:t> de Ipas de </a:t>
            </a:r>
            <a:r>
              <a:rPr lang="en-US" dirty="0" err="1"/>
              <a:t>aborto</a:t>
            </a:r>
            <a:r>
              <a:rPr lang="en-US" dirty="0"/>
              <a:t> a las 13 </a:t>
            </a:r>
            <a:r>
              <a:rPr lang="en-US" dirty="0" err="1"/>
              <a:t>semanas</a:t>
            </a:r>
            <a:r>
              <a:rPr lang="en-US" dirty="0"/>
              <a:t> o </a:t>
            </a:r>
            <a:r>
              <a:rPr lang="en-US" dirty="0" err="1"/>
              <a:t>más</a:t>
            </a:r>
            <a:r>
              <a:rPr lang="en-US" dirty="0"/>
              <a:t> de </a:t>
            </a:r>
            <a:r>
              <a:rPr lang="en-US" dirty="0" err="1"/>
              <a:t>gestación</a:t>
            </a:r>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546D61C-DE8F-2540-AB12-02076DF7F4DA}" type="slidenum">
              <a:rPr lang="en-US" smtClean="0"/>
              <a:t>38</a:t>
            </a:fld>
            <a:endParaRPr lang="en-US"/>
          </a:p>
        </p:txBody>
      </p:sp>
    </p:spTree>
    <p:extLst>
      <p:ext uri="{BB962C8B-B14F-4D97-AF65-F5344CB8AC3E}">
        <p14:creationId xmlns:p14="http://schemas.microsoft.com/office/powerpoint/2010/main" val="2370584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B075E5-B789-4854-82DE-0EBE539260C4}" type="slidenum">
              <a:rPr lang="en-US" smtClean="0"/>
              <a:pPr/>
              <a:t>39</a:t>
            </a:fld>
            <a:endParaRPr lang="en-US"/>
          </a:p>
        </p:txBody>
      </p:sp>
    </p:spTree>
    <p:extLst>
      <p:ext uri="{BB962C8B-B14F-4D97-AF65-F5344CB8AC3E}">
        <p14:creationId xmlns:p14="http://schemas.microsoft.com/office/powerpoint/2010/main" val="960401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419" noProof="0" dirty="0"/>
              <a:t>Foto de la documentación de </a:t>
            </a:r>
            <a:r>
              <a:rPr lang="es-419" noProof="0" dirty="0" err="1"/>
              <a:t>Ipas</a:t>
            </a:r>
            <a:r>
              <a:rPr lang="es-419" noProof="0" dirty="0"/>
              <a:t> Bangladesh sobre los </a:t>
            </a:r>
            <a:r>
              <a:rPr lang="es-419" noProof="0" dirty="0" err="1"/>
              <a:t>rohinyás</a:t>
            </a:r>
            <a:r>
              <a:rPr lang="es-419" noProof="0" dirty="0"/>
              <a:t>.</a:t>
            </a:r>
          </a:p>
          <a:p>
            <a:r>
              <a:rPr lang="es-419" noProof="0" dirty="0"/>
              <a:t>Sabemos de crisis humanitarias/sanitarias anteriores que la necesidad de buscar un aborto en etapas más avanzadas del embarazo aumenta</a:t>
            </a:r>
            <a:r>
              <a:rPr lang="es-419" baseline="0" noProof="0" dirty="0"/>
              <a:t> – ejemplo de Bangladesh.</a:t>
            </a:r>
            <a:endParaRPr lang="es-419" noProof="0" dirty="0"/>
          </a:p>
        </p:txBody>
      </p:sp>
      <p:sp>
        <p:nvSpPr>
          <p:cNvPr id="4" name="Slide Number Placeholder 3"/>
          <p:cNvSpPr>
            <a:spLocks noGrp="1"/>
          </p:cNvSpPr>
          <p:nvPr>
            <p:ph type="sldNum" sz="quarter" idx="10"/>
          </p:nvPr>
        </p:nvSpPr>
        <p:spPr/>
        <p:txBody>
          <a:bodyPr/>
          <a:lstStyle/>
          <a:p>
            <a:fld id="{0546D61C-DE8F-2540-AB12-02076DF7F4DA}" type="slidenum">
              <a:rPr lang="en-US" smtClean="0"/>
              <a:t>40</a:t>
            </a:fld>
            <a:endParaRPr lang="en-US"/>
          </a:p>
        </p:txBody>
      </p:sp>
    </p:spTree>
    <p:extLst>
      <p:ext uri="{BB962C8B-B14F-4D97-AF65-F5344CB8AC3E}">
        <p14:creationId xmlns:p14="http://schemas.microsoft.com/office/powerpoint/2010/main" val="3344253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8D5F26-0995-42DB-AC4A-5EACF3FD3433}" type="slidenum">
              <a:rPr lang="en-US" smtClean="0"/>
              <a:pPr/>
              <a:t>41</a:t>
            </a:fld>
            <a:endParaRPr lang="en-US"/>
          </a:p>
        </p:txBody>
      </p:sp>
    </p:spTree>
    <p:extLst>
      <p:ext uri="{BB962C8B-B14F-4D97-AF65-F5344CB8AC3E}">
        <p14:creationId xmlns:p14="http://schemas.microsoft.com/office/powerpoint/2010/main" val="295287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A67507-1753-4843-89EC-26F0DB4787A6}" type="slidenum">
              <a:rPr lang="en-US" smtClean="0"/>
              <a:pPr/>
              <a:t>42</a:t>
            </a:fld>
            <a:endParaRPr lang="en-US"/>
          </a:p>
        </p:txBody>
      </p:sp>
    </p:spTree>
    <p:extLst>
      <p:ext uri="{BB962C8B-B14F-4D97-AF65-F5344CB8AC3E}">
        <p14:creationId xmlns:p14="http://schemas.microsoft.com/office/powerpoint/2010/main" val="2743645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D9D434-97D1-4831-A94F-A901ED2A31FB}" type="slidenum">
              <a:rPr lang="en-US" smtClean="0"/>
              <a:pPr/>
              <a:t>43</a:t>
            </a:fld>
            <a:endParaRPr lang="en-US"/>
          </a:p>
        </p:txBody>
      </p:sp>
    </p:spTree>
    <p:extLst>
      <p:ext uri="{BB962C8B-B14F-4D97-AF65-F5344CB8AC3E}">
        <p14:creationId xmlns:p14="http://schemas.microsoft.com/office/powerpoint/2010/main" val="782895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546D61C-DE8F-2540-AB12-02076DF7F4DA}" type="slidenum">
              <a:rPr lang="en-US" smtClean="0"/>
              <a:t>44</a:t>
            </a:fld>
            <a:endParaRPr lang="en-US"/>
          </a:p>
        </p:txBody>
      </p:sp>
    </p:spTree>
    <p:extLst>
      <p:ext uri="{BB962C8B-B14F-4D97-AF65-F5344CB8AC3E}">
        <p14:creationId xmlns:p14="http://schemas.microsoft.com/office/powerpoint/2010/main" val="2078502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075E5-B789-4854-82DE-0EBE539260C4}" type="slidenum">
              <a:rPr lang="en-US" smtClean="0"/>
              <a:pPr/>
              <a:t>45</a:t>
            </a:fld>
            <a:endParaRPr lang="en-US"/>
          </a:p>
        </p:txBody>
      </p:sp>
    </p:spTree>
    <p:extLst>
      <p:ext uri="{BB962C8B-B14F-4D97-AF65-F5344CB8AC3E}">
        <p14:creationId xmlns:p14="http://schemas.microsoft.com/office/powerpoint/2010/main" val="335595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9F094-550C-42DA-B61B-3D28EAE1BD87}" type="slidenum">
              <a:rPr lang="es-PR" smtClean="0"/>
              <a:t>46</a:t>
            </a:fld>
            <a:endParaRPr lang="es-PR"/>
          </a:p>
        </p:txBody>
      </p:sp>
    </p:spTree>
    <p:extLst>
      <p:ext uri="{BB962C8B-B14F-4D97-AF65-F5344CB8AC3E}">
        <p14:creationId xmlns:p14="http://schemas.microsoft.com/office/powerpoint/2010/main" val="153644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Webinario</a:t>
            </a:r>
          </a:p>
          <a:p>
            <a:r>
              <a:rPr lang="es-419" noProof="0" dirty="0"/>
              <a:t>Conversaciones críticas sobre el aborto</a:t>
            </a:r>
          </a:p>
        </p:txBody>
      </p:sp>
      <p:sp>
        <p:nvSpPr>
          <p:cNvPr id="4" name="Slide Number Placeholder 3"/>
          <p:cNvSpPr>
            <a:spLocks noGrp="1"/>
          </p:cNvSpPr>
          <p:nvPr>
            <p:ph type="sldNum" sz="quarter" idx="5"/>
          </p:nvPr>
        </p:nvSpPr>
        <p:spPr/>
        <p:txBody>
          <a:bodyPr/>
          <a:lstStyle/>
          <a:p>
            <a:fld id="{9E69F094-550C-42DA-B61B-3D28EAE1BD87}" type="slidenum">
              <a:rPr lang="es-PR" smtClean="0"/>
              <a:t>47</a:t>
            </a:fld>
            <a:endParaRPr lang="es-PR"/>
          </a:p>
        </p:txBody>
      </p:sp>
    </p:spTree>
    <p:extLst>
      <p:ext uri="{BB962C8B-B14F-4D97-AF65-F5344CB8AC3E}">
        <p14:creationId xmlns:p14="http://schemas.microsoft.com/office/powerpoint/2010/main" val="227280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¿Quiénes son estas mujeres</a:t>
            </a:r>
            <a:r>
              <a:rPr lang="es-419" baseline="0" noProof="0" dirty="0"/>
              <a:t>?</a:t>
            </a:r>
          </a:p>
          <a:p>
            <a:r>
              <a:rPr lang="es-419" baseline="0" noProof="0" dirty="0"/>
              <a:t>Datos de EE. UU. realmente reflejados cuando los datos mundiales son revisados – solo que los datos de EE. UU. ofrecen información más a fondo.</a:t>
            </a:r>
          </a:p>
          <a:p>
            <a:endParaRPr lang="es-419" baseline="0" noProof="0" dirty="0"/>
          </a:p>
          <a:p>
            <a:r>
              <a:rPr lang="es-419" baseline="0" noProof="0" dirty="0"/>
              <a:t>Son más jóvenes que las mujeres que tienen abortos antes de las 12 semanas de gestación.</a:t>
            </a:r>
          </a:p>
          <a:p>
            <a:r>
              <a:rPr lang="es-419" baseline="0" noProof="0" dirty="0"/>
              <a:t>Son más propensas a estar desempleadas.</a:t>
            </a:r>
          </a:p>
          <a:p>
            <a:endParaRPr lang="es-419" baseline="0" noProof="0" dirty="0"/>
          </a:p>
          <a:p>
            <a:r>
              <a:rPr lang="es-419" baseline="0" noProof="0" dirty="0"/>
              <a:t>Sin embargo, por lo menos el 80% de las mujeres que buscan un aborto después de 12 semanas de gestación podrían</a:t>
            </a:r>
            <a:r>
              <a:rPr lang="es-419" noProof="0" dirty="0"/>
              <a:t> describirse por, como mínimo, una de cinco características: </a:t>
            </a:r>
          </a:p>
          <a:p>
            <a:pPr marL="228600" indent="-228600">
              <a:buAutoNum type="arabicPeriod"/>
            </a:pPr>
            <a:r>
              <a:rPr lang="es-419" noProof="0" dirty="0"/>
              <a:t>Mujeres que están criando a sus hijos solas (47%) </a:t>
            </a:r>
          </a:p>
          <a:p>
            <a:pPr marL="228600" indent="-228600">
              <a:buAutoNum type="arabicPeriod"/>
            </a:pPr>
            <a:r>
              <a:rPr lang="es-419" noProof="0" dirty="0"/>
              <a:t>Mujeres con una historia de consumo de sustancias, alcoholismo y/o depresión (30%) </a:t>
            </a:r>
          </a:p>
          <a:p>
            <a:pPr marL="0" indent="0">
              <a:buNone/>
            </a:pPr>
            <a:r>
              <a:rPr lang="es-419" noProof="0" dirty="0"/>
              <a:t>3. Mujeres que tuvieron un conflicto o sufrieron violencia reciente con su pareja (24%) </a:t>
            </a:r>
          </a:p>
          <a:p>
            <a:pPr marL="0" indent="0">
              <a:buNone/>
            </a:pPr>
            <a:r>
              <a:rPr lang="es-419" noProof="0" dirty="0"/>
              <a:t>4. Mujerea que tuvieron dificultad decidiendo qué hacer con el embarazo, seguida de dificultad accediendo a los servicios (22%) </a:t>
            </a:r>
          </a:p>
          <a:p>
            <a:pPr marL="0" indent="0">
              <a:buNone/>
            </a:pPr>
            <a:r>
              <a:rPr lang="es-419" noProof="0" dirty="0"/>
              <a:t>5. Mujeres menores de 20 años que nunca antes habían dado a luz (12%)</a:t>
            </a:r>
          </a:p>
          <a:p>
            <a:pPr marL="0" indent="0">
              <a:buNone/>
            </a:pPr>
            <a:endParaRPr lang="es-419" noProof="0" dirty="0"/>
          </a:p>
          <a:p>
            <a:pPr marL="0" indent="0">
              <a:buNone/>
            </a:pPr>
            <a:r>
              <a:rPr lang="es-419" noProof="0" dirty="0"/>
              <a:t>Fuente:</a:t>
            </a:r>
            <a:r>
              <a:rPr lang="es-419" baseline="0" noProof="0" dirty="0"/>
              <a:t> </a:t>
            </a:r>
            <a:r>
              <a:rPr lang="es-419" noProof="0" dirty="0"/>
              <a:t>Foster DG y </a:t>
            </a:r>
            <a:r>
              <a:rPr lang="es-419" noProof="0" dirty="0" err="1"/>
              <a:t>Kimport</a:t>
            </a:r>
            <a:r>
              <a:rPr lang="es-419" noProof="0" dirty="0"/>
              <a:t> K. Who </a:t>
            </a:r>
            <a:r>
              <a:rPr lang="es-419" noProof="0" dirty="0" err="1"/>
              <a:t>seeks</a:t>
            </a:r>
            <a:r>
              <a:rPr lang="es-419" noProof="0" dirty="0"/>
              <a:t> </a:t>
            </a:r>
            <a:r>
              <a:rPr lang="es-419" noProof="0" dirty="0" err="1"/>
              <a:t>abortions</a:t>
            </a:r>
            <a:r>
              <a:rPr lang="es-419" noProof="0" dirty="0"/>
              <a:t> at </a:t>
            </a:r>
            <a:r>
              <a:rPr lang="es-419" noProof="0" dirty="0" err="1"/>
              <a:t>or</a:t>
            </a:r>
            <a:r>
              <a:rPr lang="es-419" noProof="0" dirty="0"/>
              <a:t> after 20 </a:t>
            </a:r>
            <a:r>
              <a:rPr lang="es-419" noProof="0" dirty="0" err="1"/>
              <a:t>weeks</a:t>
            </a:r>
            <a:r>
              <a:rPr lang="es-419" noProof="0" dirty="0"/>
              <a:t>?, </a:t>
            </a:r>
            <a:r>
              <a:rPr lang="es-419" i="1" noProof="0" dirty="0" err="1"/>
              <a:t>Perspectives</a:t>
            </a:r>
            <a:r>
              <a:rPr lang="es-419" i="1" noProof="0" dirty="0"/>
              <a:t> </a:t>
            </a:r>
            <a:r>
              <a:rPr lang="es-419" i="1" noProof="0" dirty="0" err="1"/>
              <a:t>on</a:t>
            </a:r>
            <a:r>
              <a:rPr lang="es-419" i="1" noProof="0" dirty="0"/>
              <a:t> Sexual and </a:t>
            </a:r>
            <a:r>
              <a:rPr lang="es-419" i="1" noProof="0" dirty="0" err="1"/>
              <a:t>Reproductive</a:t>
            </a:r>
            <a:r>
              <a:rPr lang="es-419" i="1" noProof="0" dirty="0"/>
              <a:t> </a:t>
            </a:r>
            <a:r>
              <a:rPr lang="es-419" i="1" noProof="0" dirty="0" err="1"/>
              <a:t>Health</a:t>
            </a:r>
            <a:r>
              <a:rPr lang="es-419" i="1" noProof="0" dirty="0"/>
              <a:t> </a:t>
            </a:r>
            <a:r>
              <a:rPr lang="es-419" noProof="0" dirty="0"/>
              <a:t>2013;45(4):210–218. </a:t>
            </a:r>
          </a:p>
          <a:p>
            <a:pPr marL="0" indent="0">
              <a:buNone/>
            </a:pPr>
            <a:r>
              <a:rPr lang="es-419" noProof="0" dirty="0"/>
              <a:t>Ficha informativa de ANSIRH consultada 13/2/17</a:t>
            </a:r>
          </a:p>
          <a:p>
            <a:pPr marL="0" indent="0">
              <a:buNone/>
            </a:pPr>
            <a:endParaRPr lang="es-419" noProof="0" dirty="0"/>
          </a:p>
          <a:p>
            <a:pPr marL="0" indent="0">
              <a:buNone/>
            </a:pPr>
            <a:r>
              <a:rPr lang="es-419" noProof="0" dirty="0"/>
              <a:t>Datos mundiales adicionales:</a:t>
            </a:r>
          </a:p>
          <a:p>
            <a:pPr marL="0" indent="0">
              <a:buNone/>
            </a:pPr>
            <a:r>
              <a:rPr lang="es-419" noProof="0" dirty="0"/>
              <a:t>Problemas de salud significativos</a:t>
            </a:r>
          </a:p>
          <a:p>
            <a:pPr marL="0" indent="0">
              <a:buNone/>
            </a:pPr>
            <a:r>
              <a:rPr lang="es-419" noProof="0" dirty="0"/>
              <a:t>Transporte/logística</a:t>
            </a:r>
          </a:p>
          <a:p>
            <a:pPr marL="0" indent="0">
              <a:buNone/>
            </a:pPr>
            <a:r>
              <a:rPr lang="es-419" noProof="0" dirty="0"/>
              <a:t>Falla anticonceptiva</a:t>
            </a:r>
            <a:endParaRPr lang="es-419" baseline="0" noProof="0" dirty="0"/>
          </a:p>
          <a:p>
            <a:pPr marL="0" indent="0">
              <a:buNone/>
            </a:pPr>
            <a:r>
              <a:rPr lang="es-419" baseline="0" noProof="0" dirty="0"/>
              <a:t>Retraso en reconocer el embarazo</a:t>
            </a:r>
          </a:p>
          <a:p>
            <a:pPr marL="0" indent="0">
              <a:buNone/>
            </a:pPr>
            <a:r>
              <a:rPr lang="es-419" baseline="0" noProof="0" dirty="0"/>
              <a:t>Creencias culturales de que la interrupción del embarazo es más segura en el segundo trimestre que en el primer trimestre (Kenia)</a:t>
            </a:r>
          </a:p>
          <a:p>
            <a:pPr marL="0" indent="0">
              <a:buNone/>
            </a:pPr>
            <a:endParaRPr lang="es-419" baseline="0" noProof="0" dirty="0"/>
          </a:p>
          <a:p>
            <a:pPr marL="0" indent="0">
              <a:buNone/>
            </a:pPr>
            <a:endParaRPr lang="es-419" baseline="0" noProof="0" dirty="0"/>
          </a:p>
          <a:p>
            <a:r>
              <a:rPr lang="es-419" sz="1200" b="0" i="0" u="none" strike="noStrike" kern="1200" baseline="0" noProof="0" dirty="0">
                <a:solidFill>
                  <a:schemeClr val="tx1"/>
                </a:solidFill>
                <a:latin typeface="+mn-lt"/>
                <a:ea typeface="+mn-ea"/>
                <a:cs typeface="+mn-cs"/>
              </a:rPr>
              <a:t>1 </a:t>
            </a:r>
            <a:r>
              <a:rPr lang="es-419" sz="1200" b="0" i="0" u="none" strike="noStrike" kern="1200" baseline="0" noProof="0" dirty="0" err="1">
                <a:solidFill>
                  <a:schemeClr val="tx1"/>
                </a:solidFill>
                <a:latin typeface="+mn-lt"/>
                <a:ea typeface="+mn-ea"/>
                <a:cs typeface="+mn-cs"/>
              </a:rPr>
              <a:t>Pazol</a:t>
            </a:r>
            <a:r>
              <a:rPr lang="es-419" sz="1200" b="0" i="0" u="none" strike="noStrike" kern="1200" baseline="0" noProof="0" dirty="0">
                <a:solidFill>
                  <a:schemeClr val="tx1"/>
                </a:solidFill>
                <a:latin typeface="+mn-lt"/>
                <a:ea typeface="+mn-ea"/>
                <a:cs typeface="+mn-cs"/>
              </a:rPr>
              <a:t>, K., </a:t>
            </a:r>
            <a:r>
              <a:rPr lang="es-419" sz="1200" b="0" i="0" u="none" strike="noStrike" kern="1200" baseline="0" noProof="0" dirty="0" err="1">
                <a:solidFill>
                  <a:schemeClr val="tx1"/>
                </a:solidFill>
                <a:latin typeface="+mn-lt"/>
                <a:ea typeface="+mn-ea"/>
                <a:cs typeface="+mn-cs"/>
              </a:rPr>
              <a:t>Creanga</a:t>
            </a:r>
            <a:r>
              <a:rPr lang="es-419" sz="1200" b="0" i="0" u="none" strike="noStrike" kern="1200" baseline="0" noProof="0" dirty="0">
                <a:solidFill>
                  <a:schemeClr val="tx1"/>
                </a:solidFill>
                <a:latin typeface="+mn-lt"/>
                <a:ea typeface="+mn-ea"/>
                <a:cs typeface="+mn-cs"/>
              </a:rPr>
              <a:t>, A. A., </a:t>
            </a:r>
            <a:r>
              <a:rPr lang="es-419" sz="1200" b="0" i="0" u="none" strike="noStrike" kern="1200" baseline="0" noProof="0" dirty="0" err="1">
                <a:solidFill>
                  <a:schemeClr val="tx1"/>
                </a:solidFill>
                <a:latin typeface="+mn-lt"/>
                <a:ea typeface="+mn-ea"/>
                <a:cs typeface="+mn-cs"/>
              </a:rPr>
              <a:t>Burley</a:t>
            </a:r>
            <a:r>
              <a:rPr lang="es-419" sz="1200" b="0" i="0" u="none" strike="noStrike" kern="1200" baseline="0" noProof="0" dirty="0">
                <a:solidFill>
                  <a:schemeClr val="tx1"/>
                </a:solidFill>
                <a:latin typeface="+mn-lt"/>
                <a:ea typeface="+mn-ea"/>
                <a:cs typeface="+mn-cs"/>
              </a:rPr>
              <a:t>, K. D. y Jamieson, D. J. (2014). </a:t>
            </a:r>
            <a:r>
              <a:rPr lang="es-419" sz="1200" b="0" i="0" u="none" strike="noStrike" kern="1200" baseline="0" noProof="0" dirty="0" err="1">
                <a:solidFill>
                  <a:schemeClr val="tx1"/>
                </a:solidFill>
                <a:latin typeface="+mn-lt"/>
                <a:ea typeface="+mn-ea"/>
                <a:cs typeface="+mn-cs"/>
              </a:rPr>
              <a:t>Abortion</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err="1">
                <a:solidFill>
                  <a:schemeClr val="tx1"/>
                </a:solidFill>
                <a:latin typeface="+mn-lt"/>
                <a:ea typeface="+mn-ea"/>
                <a:cs typeface="+mn-cs"/>
              </a:rPr>
              <a:t>surveillance</a:t>
            </a:r>
            <a:r>
              <a:rPr lang="es-419" sz="1200" b="0" i="0" u="none" strike="noStrike" kern="1200" baseline="0" noProof="0" dirty="0">
                <a:solidFill>
                  <a:schemeClr val="tx1"/>
                </a:solidFill>
                <a:latin typeface="+mn-lt"/>
                <a:ea typeface="+mn-ea"/>
                <a:cs typeface="+mn-cs"/>
              </a:rPr>
              <a:t> - </a:t>
            </a:r>
            <a:r>
              <a:rPr lang="es-419" sz="1200" b="0" i="0" u="none" strike="noStrike" kern="1200" baseline="0" noProof="0" dirty="0" err="1">
                <a:solidFill>
                  <a:schemeClr val="tx1"/>
                </a:solidFill>
                <a:latin typeface="+mn-lt"/>
                <a:ea typeface="+mn-ea"/>
                <a:cs typeface="+mn-cs"/>
              </a:rPr>
              <a:t>United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States</a:t>
            </a:r>
            <a:r>
              <a:rPr lang="es-419" sz="1200" b="0" i="0" u="none" strike="noStrike" kern="1200" baseline="0" noProof="0" dirty="0">
                <a:solidFill>
                  <a:schemeClr val="tx1"/>
                </a:solidFill>
                <a:latin typeface="+mn-lt"/>
                <a:ea typeface="+mn-ea"/>
                <a:cs typeface="+mn-cs"/>
              </a:rPr>
              <a:t>, 2011. MMWR </a:t>
            </a:r>
            <a:r>
              <a:rPr lang="es-419" sz="1200" b="0" i="0" u="none" strike="noStrike" kern="1200" baseline="0" noProof="0" dirty="0" err="1">
                <a:solidFill>
                  <a:schemeClr val="tx1"/>
                </a:solidFill>
                <a:latin typeface="+mn-lt"/>
                <a:ea typeface="+mn-ea"/>
                <a:cs typeface="+mn-cs"/>
              </a:rPr>
              <a:t>Surveill</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Summ</a:t>
            </a:r>
            <a:r>
              <a:rPr lang="es-419" sz="1200" b="0" i="0" u="none" strike="noStrike" kern="1200" baseline="0" noProof="0" dirty="0">
                <a:solidFill>
                  <a:schemeClr val="tx1"/>
                </a:solidFill>
                <a:latin typeface="+mn-lt"/>
                <a:ea typeface="+mn-ea"/>
                <a:cs typeface="+mn-cs"/>
              </a:rPr>
              <a:t>, 63(11), 1-41.</a:t>
            </a:r>
          </a:p>
          <a:p>
            <a:r>
              <a:rPr lang="es-419" sz="1200" b="0" i="0" u="none" strike="noStrike" kern="1200" baseline="0" noProof="0" dirty="0">
                <a:solidFill>
                  <a:schemeClr val="tx1"/>
                </a:solidFill>
                <a:latin typeface="+mn-lt"/>
                <a:ea typeface="+mn-ea"/>
                <a:cs typeface="+mn-cs"/>
              </a:rPr>
              <a:t>2 Foster, D. G. y </a:t>
            </a:r>
            <a:r>
              <a:rPr lang="es-419" sz="1200" b="0" i="0" u="none" strike="noStrike" kern="1200" baseline="0" noProof="0" dirty="0" err="1">
                <a:solidFill>
                  <a:schemeClr val="tx1"/>
                </a:solidFill>
                <a:latin typeface="+mn-lt"/>
                <a:ea typeface="+mn-ea"/>
                <a:cs typeface="+mn-cs"/>
              </a:rPr>
              <a:t>Kimport</a:t>
            </a:r>
            <a:r>
              <a:rPr lang="es-419" sz="1200" b="0" i="0" u="none" strike="noStrike" kern="1200" baseline="0" noProof="0" dirty="0">
                <a:solidFill>
                  <a:schemeClr val="tx1"/>
                </a:solidFill>
                <a:latin typeface="+mn-lt"/>
                <a:ea typeface="+mn-ea"/>
                <a:cs typeface="+mn-cs"/>
              </a:rPr>
              <a:t>, K. (2013). Who </a:t>
            </a:r>
            <a:r>
              <a:rPr lang="es-419" sz="1200" b="0" i="0" u="none" strike="noStrike" kern="1200" baseline="0" noProof="0" dirty="0" err="1">
                <a:solidFill>
                  <a:schemeClr val="tx1"/>
                </a:solidFill>
                <a:latin typeface="+mn-lt"/>
                <a:ea typeface="+mn-ea"/>
                <a:cs typeface="+mn-cs"/>
              </a:rPr>
              <a:t>seeks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abortions</a:t>
            </a:r>
            <a:r>
              <a:rPr lang="es-419" sz="1200" b="0" i="0" u="none" strike="noStrike" kern="1200" baseline="0" noProof="0" dirty="0">
                <a:solidFill>
                  <a:schemeClr val="tx1"/>
                </a:solidFill>
                <a:latin typeface="+mn-lt"/>
                <a:ea typeface="+mn-ea"/>
                <a:cs typeface="+mn-cs"/>
              </a:rPr>
              <a:t> at </a:t>
            </a:r>
            <a:r>
              <a:rPr lang="es-419" sz="1200" b="0" i="0" u="none" strike="noStrike" kern="1200" baseline="0" noProof="0" dirty="0" err="1">
                <a:solidFill>
                  <a:schemeClr val="tx1"/>
                </a:solidFill>
                <a:latin typeface="+mn-lt"/>
                <a:ea typeface="+mn-ea"/>
                <a:cs typeface="+mn-cs"/>
              </a:rPr>
              <a:t>or</a:t>
            </a:r>
            <a:r>
              <a:rPr lang="es-419" sz="1200" b="0" i="0" u="none" strike="noStrike" kern="1200" baseline="0" noProof="0" dirty="0">
                <a:solidFill>
                  <a:schemeClr val="tx1"/>
                </a:solidFill>
                <a:latin typeface="+mn-lt"/>
                <a:ea typeface="+mn-ea"/>
                <a:cs typeface="+mn-cs"/>
              </a:rPr>
              <a:t> after 20 </a:t>
            </a:r>
            <a:r>
              <a:rPr lang="es-419" sz="1200" b="0" i="0" u="none" strike="noStrike" kern="1200" baseline="0" noProof="0" dirty="0" err="1">
                <a:solidFill>
                  <a:schemeClr val="tx1"/>
                </a:solidFill>
                <a:latin typeface="+mn-lt"/>
                <a:ea typeface="+mn-ea"/>
                <a:cs typeface="+mn-cs"/>
              </a:rPr>
              <a:t>weeks</a:t>
            </a:r>
            <a:r>
              <a:rPr lang="es-419" sz="1200" b="0" i="0" u="none" strike="noStrike" kern="1200" baseline="0" noProof="0" dirty="0">
                <a:solidFill>
                  <a:schemeClr val="tx1"/>
                </a:solidFill>
                <a:latin typeface="+mn-lt"/>
                <a:ea typeface="+mn-ea"/>
                <a:cs typeface="+mn-cs"/>
              </a:rPr>
              <a:t>?</a:t>
            </a:r>
          </a:p>
          <a:p>
            <a:r>
              <a:rPr lang="es-419" sz="1200" b="0" i="0" u="none" strike="noStrike" kern="1200" baseline="0" noProof="0" dirty="0" err="1">
                <a:solidFill>
                  <a:schemeClr val="tx1"/>
                </a:solidFill>
                <a:latin typeface="+mn-lt"/>
                <a:ea typeface="+mn-ea"/>
                <a:cs typeface="+mn-cs"/>
              </a:rPr>
              <a:t>Perspect</a:t>
            </a:r>
            <a:r>
              <a:rPr lang="es-419" sz="1200" b="0" i="0" u="none" strike="noStrike" kern="1200" baseline="0" noProof="0" dirty="0">
                <a:solidFill>
                  <a:schemeClr val="tx1"/>
                </a:solidFill>
                <a:latin typeface="+mn-lt"/>
                <a:ea typeface="+mn-ea"/>
                <a:cs typeface="+mn-cs"/>
              </a:rPr>
              <a:t> Sex </a:t>
            </a:r>
            <a:r>
              <a:rPr lang="es-419" sz="1200" b="0" i="0" u="none" strike="noStrike" kern="1200" baseline="0" noProof="0" dirty="0" err="1">
                <a:solidFill>
                  <a:schemeClr val="tx1"/>
                </a:solidFill>
                <a:latin typeface="+mn-lt"/>
                <a:ea typeface="+mn-ea"/>
                <a:cs typeface="+mn-cs"/>
              </a:rPr>
              <a:t>Reprod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45(4), 210-218. </a:t>
            </a:r>
            <a:r>
              <a:rPr lang="es-419" sz="1200" b="0" i="0" u="none" strike="noStrike" kern="1200" baseline="0" noProof="0" dirty="0" err="1">
                <a:solidFill>
                  <a:schemeClr val="tx1"/>
                </a:solidFill>
                <a:latin typeface="+mn-lt"/>
                <a:ea typeface="+mn-ea"/>
                <a:cs typeface="+mn-cs"/>
              </a:rPr>
              <a:t>doi</a:t>
            </a:r>
            <a:r>
              <a:rPr lang="es-419" sz="1200" b="0" i="0" u="none" strike="noStrike" kern="1200" baseline="0" noProof="0" dirty="0">
                <a:solidFill>
                  <a:schemeClr val="tx1"/>
                </a:solidFill>
                <a:latin typeface="+mn-lt"/>
                <a:ea typeface="+mn-ea"/>
                <a:cs typeface="+mn-cs"/>
              </a:rPr>
              <a:t>: 10.1363/4521013</a:t>
            </a:r>
          </a:p>
          <a:p>
            <a:r>
              <a:rPr lang="es-419" sz="1200" b="0" i="0" u="none" strike="noStrike" kern="1200" baseline="0" noProof="0" dirty="0">
                <a:solidFill>
                  <a:schemeClr val="tx1"/>
                </a:solidFill>
                <a:latin typeface="+mn-lt"/>
                <a:ea typeface="+mn-ea"/>
                <a:cs typeface="+mn-cs"/>
              </a:rPr>
              <a:t>3 Lim, L., Wong, H., Yong, E. y Singh, K. (2012). </a:t>
            </a:r>
            <a:r>
              <a:rPr lang="es-419" sz="1200" b="0" i="0" u="none" strike="noStrike" kern="1200" baseline="0" noProof="0" dirty="0" err="1">
                <a:solidFill>
                  <a:schemeClr val="tx1"/>
                </a:solidFill>
                <a:latin typeface="+mn-lt"/>
                <a:ea typeface="+mn-ea"/>
                <a:cs typeface="+mn-cs"/>
              </a:rPr>
              <a:t>Profiles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women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presenting</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err="1">
                <a:solidFill>
                  <a:schemeClr val="tx1"/>
                </a:solidFill>
                <a:latin typeface="+mn-lt"/>
                <a:ea typeface="+mn-ea"/>
                <a:cs typeface="+mn-cs"/>
              </a:rPr>
              <a:t>for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abortions</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Singapore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focus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teenage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abortions</a:t>
            </a:r>
            <a:r>
              <a:rPr lang="es-419" sz="1200" b="0" i="0" u="none" strike="noStrike" kern="1200" baseline="0" noProof="0" dirty="0">
                <a:solidFill>
                  <a:schemeClr val="tx1"/>
                </a:solidFill>
                <a:latin typeface="+mn-lt"/>
                <a:ea typeface="+mn-ea"/>
                <a:cs typeface="+mn-cs"/>
              </a:rPr>
              <a:t> and late </a:t>
            </a:r>
            <a:r>
              <a:rPr lang="es-419" sz="1200" b="0" i="0" u="none" strike="noStrike" kern="1200" baseline="0" noProof="0" dirty="0" err="1">
                <a:solidFill>
                  <a:schemeClr val="tx1"/>
                </a:solidFill>
                <a:latin typeface="+mn-lt"/>
                <a:ea typeface="+mn-ea"/>
                <a:cs typeface="+mn-cs"/>
              </a:rPr>
              <a:t>abortions</a:t>
            </a:r>
            <a:r>
              <a:rPr lang="es-419" sz="1200" b="0" i="0" u="none" strike="noStrike" kern="1200" baseline="0" noProof="0" dirty="0">
                <a:solidFill>
                  <a:schemeClr val="tx1"/>
                </a:solidFill>
                <a:latin typeface="+mn-lt"/>
                <a:ea typeface="+mn-ea"/>
                <a:cs typeface="+mn-cs"/>
              </a:rPr>
              <a:t>.</a:t>
            </a:r>
          </a:p>
          <a:p>
            <a:r>
              <a:rPr lang="es-419" sz="1200" b="0" i="0" u="none" strike="noStrike" kern="1200" baseline="0" noProof="0" dirty="0" err="1">
                <a:solidFill>
                  <a:schemeClr val="tx1"/>
                </a:solidFill>
                <a:latin typeface="+mn-lt"/>
                <a:ea typeface="+mn-ea"/>
                <a:cs typeface="+mn-cs"/>
              </a:rPr>
              <a:t>European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Journal</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Obstetrics</a:t>
            </a:r>
            <a:r>
              <a:rPr lang="es-419" sz="1200" b="0" i="0" u="none" strike="noStrike" kern="1200" baseline="0" noProof="0" dirty="0">
                <a:solidFill>
                  <a:schemeClr val="tx1"/>
                </a:solidFill>
                <a:latin typeface="+mn-lt"/>
                <a:ea typeface="+mn-ea"/>
                <a:cs typeface="+mn-cs"/>
              </a:rPr>
              <a:t> &amp; </a:t>
            </a:r>
            <a:r>
              <a:rPr lang="es-419" sz="1200" b="0" i="0" u="none" strike="noStrike" kern="1200" baseline="0" noProof="0" dirty="0" err="1">
                <a:solidFill>
                  <a:schemeClr val="tx1"/>
                </a:solidFill>
                <a:latin typeface="+mn-lt"/>
                <a:ea typeface="+mn-ea"/>
                <a:cs typeface="+mn-cs"/>
              </a:rPr>
              <a:t>Gynecology</a:t>
            </a:r>
            <a:r>
              <a:rPr lang="es-419" sz="1200" b="0" i="0" u="none" strike="noStrike" kern="1200" baseline="0" noProof="0" dirty="0">
                <a:solidFill>
                  <a:schemeClr val="tx1"/>
                </a:solidFill>
                <a:latin typeface="+mn-lt"/>
                <a:ea typeface="+mn-ea"/>
                <a:cs typeface="+mn-cs"/>
              </a:rPr>
              <a:t> and </a:t>
            </a:r>
            <a:r>
              <a:rPr lang="es-419" sz="1200" b="0" i="0" u="none" strike="noStrike" kern="1200" baseline="0" noProof="0" dirty="0" err="1">
                <a:solidFill>
                  <a:schemeClr val="tx1"/>
                </a:solidFill>
                <a:latin typeface="+mn-lt"/>
                <a:ea typeface="+mn-ea"/>
                <a:cs typeface="+mn-cs"/>
              </a:rPr>
              <a:t>Reproductive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Biology</a:t>
            </a:r>
            <a:r>
              <a:rPr lang="es-419" sz="1200" b="0" i="0" u="none" strike="noStrike" kern="1200" baseline="0" noProof="0" dirty="0">
                <a:solidFill>
                  <a:schemeClr val="tx1"/>
                </a:solidFill>
                <a:latin typeface="+mn-lt"/>
                <a:ea typeface="+mn-ea"/>
                <a:cs typeface="+mn-cs"/>
              </a:rPr>
              <a:t>, 160(2),</a:t>
            </a:r>
          </a:p>
          <a:p>
            <a:r>
              <a:rPr lang="es-419" sz="1200" b="0" i="0" u="none" strike="noStrike" kern="1200" baseline="0" noProof="0" dirty="0">
                <a:solidFill>
                  <a:schemeClr val="tx1"/>
                </a:solidFill>
                <a:latin typeface="+mn-lt"/>
                <a:ea typeface="+mn-ea"/>
                <a:cs typeface="+mn-cs"/>
              </a:rPr>
              <a:t>219-222.</a:t>
            </a:r>
          </a:p>
          <a:p>
            <a:r>
              <a:rPr lang="es-419" sz="1200" b="0" i="0" u="none" strike="noStrike" kern="1200" baseline="0" noProof="0" dirty="0">
                <a:solidFill>
                  <a:schemeClr val="tx1"/>
                </a:solidFill>
                <a:latin typeface="+mn-lt"/>
                <a:ea typeface="+mn-ea"/>
                <a:cs typeface="+mn-cs"/>
              </a:rPr>
              <a:t>4 </a:t>
            </a:r>
            <a:r>
              <a:rPr lang="es-419" sz="1200" b="0" i="0" u="none" strike="noStrike" kern="1200" baseline="0" noProof="0" dirty="0" err="1">
                <a:solidFill>
                  <a:schemeClr val="tx1"/>
                </a:solidFill>
                <a:latin typeface="+mn-lt"/>
                <a:ea typeface="+mn-ea"/>
                <a:cs typeface="+mn-cs"/>
              </a:rPr>
              <a:t>Sowmini</a:t>
            </a:r>
            <a:r>
              <a:rPr lang="es-419" sz="1200" b="0" i="0" u="none" strike="noStrike" kern="1200" baseline="0" noProof="0" dirty="0">
                <a:solidFill>
                  <a:schemeClr val="tx1"/>
                </a:solidFill>
                <a:latin typeface="+mn-lt"/>
                <a:ea typeface="+mn-ea"/>
                <a:cs typeface="+mn-cs"/>
              </a:rPr>
              <a:t>, C. V. (2013). </a:t>
            </a:r>
            <a:r>
              <a:rPr lang="es-419" sz="1200" b="0" i="0" u="none" strike="noStrike" kern="1200" baseline="0" noProof="0" dirty="0" err="1">
                <a:solidFill>
                  <a:schemeClr val="tx1"/>
                </a:solidFill>
                <a:latin typeface="+mn-lt"/>
                <a:ea typeface="+mn-ea"/>
                <a:cs typeface="+mn-cs"/>
              </a:rPr>
              <a:t>Delay</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termination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pregnancy</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among</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unmarried</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err="1">
                <a:solidFill>
                  <a:schemeClr val="tx1"/>
                </a:solidFill>
                <a:latin typeface="+mn-lt"/>
                <a:ea typeface="+mn-ea"/>
                <a:cs typeface="+mn-cs"/>
              </a:rPr>
              <a:t>adolescents</a:t>
            </a:r>
            <a:r>
              <a:rPr lang="es-419" sz="1200" b="0" i="0" u="none" strike="noStrike" kern="1200" baseline="0" noProof="0" dirty="0">
                <a:solidFill>
                  <a:schemeClr val="tx1"/>
                </a:solidFill>
                <a:latin typeface="+mn-lt"/>
                <a:ea typeface="+mn-ea"/>
                <a:cs typeface="+mn-cs"/>
              </a:rPr>
              <a:t> and </a:t>
            </a:r>
            <a:r>
              <a:rPr lang="es-419" sz="1200" b="0" i="0" u="none" strike="noStrike" kern="1200" baseline="0" noProof="0" dirty="0" err="1">
                <a:solidFill>
                  <a:schemeClr val="tx1"/>
                </a:solidFill>
                <a:latin typeface="+mn-lt"/>
                <a:ea typeface="+mn-ea"/>
                <a:cs typeface="+mn-cs"/>
              </a:rPr>
              <a:t>young</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women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attending</a:t>
            </a:r>
            <a:r>
              <a:rPr lang="es-419" sz="1200" b="0" i="0" u="none" strike="noStrike" kern="1200" baseline="0" noProof="0" dirty="0">
                <a:solidFill>
                  <a:schemeClr val="tx1"/>
                </a:solidFill>
                <a:latin typeface="+mn-lt"/>
                <a:ea typeface="+mn-ea"/>
                <a:cs typeface="+mn-cs"/>
              </a:rPr>
              <a:t> a </a:t>
            </a:r>
            <a:r>
              <a:rPr lang="es-419" sz="1200" b="0" i="0" u="none" strike="noStrike" kern="1200" baseline="0" noProof="0" dirty="0" err="1">
                <a:solidFill>
                  <a:schemeClr val="tx1"/>
                </a:solidFill>
                <a:latin typeface="+mn-lt"/>
                <a:ea typeface="+mn-ea"/>
                <a:cs typeface="+mn-cs"/>
              </a:rPr>
              <a:t>tertiary</a:t>
            </a:r>
            <a:r>
              <a:rPr lang="es-419" sz="1200" b="0" i="0" u="none" strike="noStrike" kern="1200" baseline="0" noProof="0" dirty="0">
                <a:solidFill>
                  <a:schemeClr val="tx1"/>
                </a:solidFill>
                <a:latin typeface="+mn-lt"/>
                <a:ea typeface="+mn-ea"/>
                <a:cs typeface="+mn-cs"/>
              </a:rPr>
              <a:t> hospital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clinic</a:t>
            </a:r>
            <a:r>
              <a:rPr lang="es-419" sz="1200" b="0" i="0" u="none" strike="noStrike" kern="1200" baseline="0" noProof="0" dirty="0">
                <a:solidFill>
                  <a:schemeClr val="tx1"/>
                </a:solidFill>
                <a:latin typeface="+mn-lt"/>
                <a:ea typeface="+mn-ea"/>
                <a:cs typeface="+mn-cs"/>
              </a:rPr>
              <a:t> in</a:t>
            </a:r>
          </a:p>
          <a:p>
            <a:r>
              <a:rPr lang="es-419" sz="1200" b="0" i="0" u="none" strike="noStrike" kern="1200" baseline="0" noProof="0" dirty="0">
                <a:solidFill>
                  <a:schemeClr val="tx1"/>
                </a:solidFill>
                <a:latin typeface="+mn-lt"/>
                <a:ea typeface="+mn-ea"/>
                <a:cs typeface="+mn-cs"/>
              </a:rPr>
              <a:t>Trivandrum, Kerala, India. </a:t>
            </a:r>
            <a:r>
              <a:rPr lang="es-419" sz="1200" b="0" i="0" u="none" strike="noStrike" kern="1200" baseline="0" noProof="0" dirty="0" err="1">
                <a:solidFill>
                  <a:schemeClr val="tx1"/>
                </a:solidFill>
                <a:latin typeface="+mn-lt"/>
                <a:ea typeface="+mn-ea"/>
                <a:cs typeface="+mn-cs"/>
              </a:rPr>
              <a:t>Reprod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Matters</a:t>
            </a:r>
            <a:r>
              <a:rPr lang="es-419" sz="1200" b="0" i="0" u="none" strike="noStrike" kern="1200" baseline="0" noProof="0" dirty="0">
                <a:solidFill>
                  <a:schemeClr val="tx1"/>
                </a:solidFill>
                <a:latin typeface="+mn-lt"/>
                <a:ea typeface="+mn-ea"/>
                <a:cs typeface="+mn-cs"/>
              </a:rPr>
              <a:t>, 21(41), 243-250. </a:t>
            </a:r>
            <a:r>
              <a:rPr lang="es-419" sz="1200" b="0" i="0" u="none" strike="noStrike" kern="1200" baseline="0" noProof="0" dirty="0" err="1">
                <a:solidFill>
                  <a:schemeClr val="tx1"/>
                </a:solidFill>
                <a:latin typeface="+mn-lt"/>
                <a:ea typeface="+mn-ea"/>
                <a:cs typeface="+mn-cs"/>
              </a:rPr>
              <a:t>doi</a:t>
            </a:r>
            <a:r>
              <a:rPr lang="es-419" sz="1200" b="0" i="0" u="none" strike="noStrike" kern="1200" baseline="0" noProof="0" dirty="0">
                <a:solidFill>
                  <a:schemeClr val="tx1"/>
                </a:solidFill>
                <a:latin typeface="+mn-lt"/>
                <a:ea typeface="+mn-ea"/>
                <a:cs typeface="+mn-cs"/>
              </a:rPr>
              <a:t>: 10.1016/</a:t>
            </a:r>
          </a:p>
          <a:p>
            <a:r>
              <a:rPr lang="es-419" sz="1200" b="0" i="0" u="none" strike="noStrike" kern="1200" baseline="0" noProof="0" dirty="0">
                <a:solidFill>
                  <a:schemeClr val="tx1"/>
                </a:solidFill>
                <a:latin typeface="+mn-lt"/>
                <a:ea typeface="+mn-ea"/>
                <a:cs typeface="+mn-cs"/>
              </a:rPr>
              <a:t>s0968-8080(13)41700-7</a:t>
            </a:r>
          </a:p>
          <a:p>
            <a:r>
              <a:rPr lang="es-419" sz="1200" b="0" i="0" u="none" strike="noStrike" kern="1200" baseline="0" noProof="0" dirty="0">
                <a:solidFill>
                  <a:schemeClr val="tx1"/>
                </a:solidFill>
                <a:latin typeface="+mn-lt"/>
                <a:ea typeface="+mn-ea"/>
                <a:cs typeface="+mn-cs"/>
              </a:rPr>
              <a:t>5 Purcell, C., Cameron, S., Caird, L., </a:t>
            </a:r>
            <a:r>
              <a:rPr lang="es-419" sz="1200" b="0" i="0" u="none" strike="noStrike" kern="1200" baseline="0" noProof="0" dirty="0" err="1">
                <a:solidFill>
                  <a:schemeClr val="tx1"/>
                </a:solidFill>
                <a:latin typeface="+mn-lt"/>
                <a:ea typeface="+mn-ea"/>
                <a:cs typeface="+mn-cs"/>
              </a:rPr>
              <a:t>Flett</a:t>
            </a:r>
            <a:r>
              <a:rPr lang="es-419" sz="1200" b="0" i="0" u="none" strike="noStrike" kern="1200" baseline="0" noProof="0" dirty="0">
                <a:solidFill>
                  <a:schemeClr val="tx1"/>
                </a:solidFill>
                <a:latin typeface="+mn-lt"/>
                <a:ea typeface="+mn-ea"/>
                <a:cs typeface="+mn-cs"/>
              </a:rPr>
              <a:t>, G., </a:t>
            </a:r>
            <a:r>
              <a:rPr lang="es-419" sz="1200" b="0" i="0" u="none" strike="noStrike" kern="1200" baseline="0" noProof="0" dirty="0" err="1">
                <a:solidFill>
                  <a:schemeClr val="tx1"/>
                </a:solidFill>
                <a:latin typeface="+mn-lt"/>
                <a:ea typeface="+mn-ea"/>
                <a:cs typeface="+mn-cs"/>
              </a:rPr>
              <a:t>Laird</a:t>
            </a:r>
            <a:r>
              <a:rPr lang="es-419" sz="1200" b="0" i="0" u="none" strike="noStrike" kern="1200" baseline="0" noProof="0" dirty="0">
                <a:solidFill>
                  <a:schemeClr val="tx1"/>
                </a:solidFill>
                <a:latin typeface="+mn-lt"/>
                <a:ea typeface="+mn-ea"/>
                <a:cs typeface="+mn-cs"/>
              </a:rPr>
              <a:t>, G., Melville, C. y </a:t>
            </a:r>
            <a:r>
              <a:rPr lang="es-419" sz="1200" b="0" i="0" u="none" strike="noStrike" kern="1200" baseline="0" noProof="0" dirty="0" err="1">
                <a:solidFill>
                  <a:schemeClr val="tx1"/>
                </a:solidFill>
                <a:latin typeface="+mn-lt"/>
                <a:ea typeface="+mn-ea"/>
                <a:cs typeface="+mn-cs"/>
              </a:rPr>
              <a:t>McDaid</a:t>
            </a:r>
            <a:r>
              <a:rPr lang="es-419" sz="1200" b="0" i="0" u="none" strike="noStrike" kern="1200" baseline="0" noProof="0" dirty="0">
                <a:solidFill>
                  <a:schemeClr val="tx1"/>
                </a:solidFill>
                <a:latin typeface="+mn-lt"/>
                <a:ea typeface="+mn-ea"/>
                <a:cs typeface="+mn-cs"/>
              </a:rPr>
              <a:t>, L.</a:t>
            </a:r>
          </a:p>
          <a:p>
            <a:r>
              <a:rPr lang="es-419" sz="1200" b="0" i="0" u="none" strike="noStrike" kern="1200" baseline="0" noProof="0" dirty="0">
                <a:solidFill>
                  <a:schemeClr val="tx1"/>
                </a:solidFill>
                <a:latin typeface="+mn-lt"/>
                <a:ea typeface="+mn-ea"/>
                <a:cs typeface="+mn-cs"/>
              </a:rPr>
              <a:t>M. (2014). Access </a:t>
            </a:r>
            <a:r>
              <a:rPr lang="es-419" sz="1200" b="0" i="0" u="none" strike="noStrike" kern="1200" baseline="0" noProof="0" dirty="0" err="1">
                <a:solidFill>
                  <a:schemeClr val="tx1"/>
                </a:solidFill>
                <a:latin typeface="+mn-lt"/>
                <a:ea typeface="+mn-ea"/>
                <a:cs typeface="+mn-cs"/>
              </a:rPr>
              <a:t>to</a:t>
            </a:r>
            <a:r>
              <a:rPr lang="es-419" sz="1200" b="0" i="0" u="none" strike="noStrike" kern="1200" baseline="0" noProof="0" dirty="0">
                <a:solidFill>
                  <a:schemeClr val="tx1"/>
                </a:solidFill>
                <a:latin typeface="+mn-lt"/>
                <a:ea typeface="+mn-ea"/>
                <a:cs typeface="+mn-cs"/>
              </a:rPr>
              <a:t> and </a:t>
            </a:r>
            <a:r>
              <a:rPr lang="es-419" sz="1200" b="0" i="0" u="none" strike="noStrike" kern="1200" baseline="0" noProof="0" dirty="0" err="1">
                <a:solidFill>
                  <a:schemeClr val="tx1"/>
                </a:solidFill>
                <a:latin typeface="+mn-lt"/>
                <a:ea typeface="+mn-ea"/>
                <a:cs typeface="+mn-cs"/>
              </a:rPr>
              <a:t>experience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later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accounts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from</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women</a:t>
            </a:r>
            <a:r>
              <a:rPr lang="es-419" sz="1200" b="0" i="0" u="none" strike="noStrike" kern="1200" baseline="0" noProof="0" dirty="0">
                <a:solidFill>
                  <a:schemeClr val="tx1"/>
                </a:solidFill>
                <a:latin typeface="+mn-lt"/>
                <a:ea typeface="+mn-ea"/>
                <a:cs typeface="+mn-cs"/>
              </a:rPr>
              <a:t> in</a:t>
            </a:r>
          </a:p>
          <a:p>
            <a:r>
              <a:rPr lang="es-419" sz="1200" b="0" i="0" u="none" strike="noStrike" kern="1200" baseline="0" noProof="0" dirty="0">
                <a:solidFill>
                  <a:schemeClr val="tx1"/>
                </a:solidFill>
                <a:latin typeface="+mn-lt"/>
                <a:ea typeface="+mn-ea"/>
                <a:cs typeface="+mn-cs"/>
              </a:rPr>
              <a:t>Scotland. </a:t>
            </a:r>
            <a:r>
              <a:rPr lang="es-419" sz="1200" b="0" i="0" u="none" strike="noStrike" kern="1200" baseline="0" noProof="0" dirty="0" err="1">
                <a:solidFill>
                  <a:schemeClr val="tx1"/>
                </a:solidFill>
                <a:latin typeface="+mn-lt"/>
                <a:ea typeface="+mn-ea"/>
                <a:cs typeface="+mn-cs"/>
              </a:rPr>
              <a:t>Perspect</a:t>
            </a:r>
            <a:r>
              <a:rPr lang="es-419" sz="1200" b="0" i="0" u="none" strike="noStrike" kern="1200" baseline="0" noProof="0" dirty="0">
                <a:solidFill>
                  <a:schemeClr val="tx1"/>
                </a:solidFill>
                <a:latin typeface="+mn-lt"/>
                <a:ea typeface="+mn-ea"/>
                <a:cs typeface="+mn-cs"/>
              </a:rPr>
              <a:t> Sex </a:t>
            </a:r>
            <a:r>
              <a:rPr lang="es-419" sz="1200" b="0" i="0" u="none" strike="noStrike" kern="1200" baseline="0" noProof="0" dirty="0" err="1">
                <a:solidFill>
                  <a:schemeClr val="tx1"/>
                </a:solidFill>
                <a:latin typeface="+mn-lt"/>
                <a:ea typeface="+mn-ea"/>
                <a:cs typeface="+mn-cs"/>
              </a:rPr>
              <a:t>Reprod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46(2), 101-108</a:t>
            </a:r>
          </a:p>
          <a:p>
            <a:r>
              <a:rPr lang="es-419" sz="1200" b="0" i="0" u="none" strike="noStrike" kern="1200" baseline="0" noProof="0" dirty="0">
                <a:solidFill>
                  <a:schemeClr val="tx1"/>
                </a:solidFill>
                <a:latin typeface="+mn-lt"/>
                <a:ea typeface="+mn-ea"/>
                <a:cs typeface="+mn-cs"/>
              </a:rPr>
              <a:t>6 </a:t>
            </a:r>
            <a:r>
              <a:rPr lang="es-419" sz="1200" b="0" i="0" u="none" strike="noStrike" kern="1200" baseline="0" noProof="0" dirty="0" err="1">
                <a:solidFill>
                  <a:schemeClr val="tx1"/>
                </a:solidFill>
                <a:latin typeface="+mn-lt"/>
                <a:ea typeface="+mn-ea"/>
                <a:cs typeface="+mn-cs"/>
              </a:rPr>
              <a:t>Kiley</a:t>
            </a:r>
            <a:r>
              <a:rPr lang="es-419" sz="1200" b="0" i="0" u="none" strike="noStrike" kern="1200" baseline="0" noProof="0" dirty="0">
                <a:solidFill>
                  <a:schemeClr val="tx1"/>
                </a:solidFill>
                <a:latin typeface="+mn-lt"/>
                <a:ea typeface="+mn-ea"/>
                <a:cs typeface="+mn-cs"/>
              </a:rPr>
              <a:t>, J. W., </a:t>
            </a:r>
            <a:r>
              <a:rPr lang="es-419" sz="1200" b="0" i="0" u="none" strike="noStrike" kern="1200" baseline="0" noProof="0" dirty="0" err="1">
                <a:solidFill>
                  <a:schemeClr val="tx1"/>
                </a:solidFill>
                <a:latin typeface="+mn-lt"/>
                <a:ea typeface="+mn-ea"/>
                <a:cs typeface="+mn-cs"/>
              </a:rPr>
              <a:t>Yee</a:t>
            </a:r>
            <a:r>
              <a:rPr lang="es-419" sz="1200" b="0" i="0" u="none" strike="noStrike" kern="1200" baseline="0" noProof="0" dirty="0">
                <a:solidFill>
                  <a:schemeClr val="tx1"/>
                </a:solidFill>
                <a:latin typeface="+mn-lt"/>
                <a:ea typeface="+mn-ea"/>
                <a:cs typeface="+mn-cs"/>
              </a:rPr>
              <a:t>, L. M., </a:t>
            </a:r>
            <a:r>
              <a:rPr lang="es-419" sz="1200" b="0" i="0" u="none" strike="noStrike" kern="1200" baseline="0" noProof="0" dirty="0" err="1">
                <a:solidFill>
                  <a:schemeClr val="tx1"/>
                </a:solidFill>
                <a:latin typeface="+mn-lt"/>
                <a:ea typeface="+mn-ea"/>
                <a:cs typeface="+mn-cs"/>
              </a:rPr>
              <a:t>Niemi</a:t>
            </a:r>
            <a:r>
              <a:rPr lang="es-419" sz="1200" b="0" i="0" u="none" strike="noStrike" kern="1200" baseline="0" noProof="0" dirty="0">
                <a:solidFill>
                  <a:schemeClr val="tx1"/>
                </a:solidFill>
                <a:latin typeface="+mn-lt"/>
                <a:ea typeface="+mn-ea"/>
                <a:cs typeface="+mn-cs"/>
              </a:rPr>
              <a:t>, C. M., </a:t>
            </a:r>
            <a:r>
              <a:rPr lang="es-419" sz="1200" b="0" i="0" u="none" strike="noStrike" kern="1200" baseline="0" noProof="0" dirty="0" err="1">
                <a:solidFill>
                  <a:schemeClr val="tx1"/>
                </a:solidFill>
                <a:latin typeface="+mn-lt"/>
                <a:ea typeface="+mn-ea"/>
                <a:cs typeface="+mn-cs"/>
              </a:rPr>
              <a:t>Feinglass</a:t>
            </a:r>
            <a:r>
              <a:rPr lang="es-419" sz="1200" b="0" i="0" u="none" strike="noStrike" kern="1200" baseline="0" noProof="0" dirty="0">
                <a:solidFill>
                  <a:schemeClr val="tx1"/>
                </a:solidFill>
                <a:latin typeface="+mn-lt"/>
                <a:ea typeface="+mn-ea"/>
                <a:cs typeface="+mn-cs"/>
              </a:rPr>
              <a:t>, J. M. y </a:t>
            </a:r>
            <a:r>
              <a:rPr lang="es-419" sz="1200" b="0" i="0" u="none" strike="noStrike" kern="1200" baseline="0" noProof="0" dirty="0" err="1">
                <a:solidFill>
                  <a:schemeClr val="tx1"/>
                </a:solidFill>
                <a:latin typeface="+mn-lt"/>
                <a:ea typeface="+mn-ea"/>
                <a:cs typeface="+mn-cs"/>
              </a:rPr>
              <a:t>Simon</a:t>
            </a:r>
            <a:r>
              <a:rPr lang="es-419" sz="1200" b="0" i="0" u="none" strike="noStrike" kern="1200" baseline="0" noProof="0" dirty="0">
                <a:solidFill>
                  <a:schemeClr val="tx1"/>
                </a:solidFill>
                <a:latin typeface="+mn-lt"/>
                <a:ea typeface="+mn-ea"/>
                <a:cs typeface="+mn-cs"/>
              </a:rPr>
              <a:t>, M. A. (2010).</a:t>
            </a:r>
          </a:p>
          <a:p>
            <a:r>
              <a:rPr lang="es-419" sz="1200" b="0" i="0" u="none" strike="noStrike" kern="1200" baseline="0" noProof="0" dirty="0" err="1">
                <a:solidFill>
                  <a:schemeClr val="tx1"/>
                </a:solidFill>
                <a:latin typeface="+mn-lt"/>
                <a:ea typeface="+mn-ea"/>
                <a:cs typeface="+mn-cs"/>
              </a:rPr>
              <a:t>Delays</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request</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for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pregnancy</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termination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comparison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of</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patients</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the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first</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a:solidFill>
                  <a:schemeClr val="tx1"/>
                </a:solidFill>
                <a:latin typeface="+mn-lt"/>
                <a:ea typeface="+mn-ea"/>
                <a:cs typeface="+mn-cs"/>
              </a:rPr>
              <a:t>and </a:t>
            </a:r>
            <a:r>
              <a:rPr lang="es-419" sz="1200" b="0" i="0" u="none" strike="noStrike" kern="1200" baseline="0" noProof="0" dirty="0" err="1">
                <a:solidFill>
                  <a:schemeClr val="tx1"/>
                </a:solidFill>
                <a:latin typeface="+mn-lt"/>
                <a:ea typeface="+mn-ea"/>
                <a:cs typeface="+mn-cs"/>
              </a:rPr>
              <a:t>second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trimesters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Contraception</a:t>
            </a:r>
            <a:r>
              <a:rPr lang="es-419" sz="1200" b="0" i="0" u="none" strike="noStrike" kern="1200" baseline="0" noProof="0" dirty="0">
                <a:solidFill>
                  <a:schemeClr val="tx1"/>
                </a:solidFill>
                <a:latin typeface="+mn-lt"/>
                <a:ea typeface="+mn-ea"/>
                <a:cs typeface="+mn-cs"/>
              </a:rPr>
              <a:t>, 81(5), 446-451.</a:t>
            </a:r>
          </a:p>
          <a:p>
            <a:r>
              <a:rPr lang="es-419" sz="1200" b="0" i="0" u="none" strike="noStrike" kern="1200" baseline="0" noProof="0" dirty="0">
                <a:solidFill>
                  <a:schemeClr val="tx1"/>
                </a:solidFill>
                <a:latin typeface="+mn-lt"/>
                <a:ea typeface="+mn-ea"/>
                <a:cs typeface="+mn-cs"/>
              </a:rPr>
              <a:t>7 </a:t>
            </a:r>
            <a:r>
              <a:rPr lang="es-419" sz="1200" b="0" i="0" u="none" strike="noStrike" kern="1200" baseline="0" noProof="0" dirty="0" err="1">
                <a:solidFill>
                  <a:schemeClr val="tx1"/>
                </a:solidFill>
                <a:latin typeface="+mn-lt"/>
                <a:ea typeface="+mn-ea"/>
                <a:cs typeface="+mn-cs"/>
              </a:rPr>
              <a:t>Lyus</a:t>
            </a:r>
            <a:r>
              <a:rPr lang="es-419" sz="1200" b="0" i="0" u="none" strike="noStrike" kern="1200" baseline="0" noProof="0" dirty="0">
                <a:solidFill>
                  <a:schemeClr val="tx1"/>
                </a:solidFill>
                <a:latin typeface="+mn-lt"/>
                <a:ea typeface="+mn-ea"/>
                <a:cs typeface="+mn-cs"/>
              </a:rPr>
              <a:t>, R., Robson, S., Parsons, J., Fisher, J. y Cameron, M. (2013). </a:t>
            </a:r>
            <a:r>
              <a:rPr lang="es-419" sz="1200" b="0" i="0" u="none" strike="noStrike" kern="1200" baseline="0" noProof="0" dirty="0" err="1">
                <a:solidFill>
                  <a:schemeClr val="tx1"/>
                </a:solidFill>
                <a:latin typeface="+mn-lt"/>
                <a:ea typeface="+mn-ea"/>
                <a:cs typeface="+mn-cs"/>
              </a:rPr>
              <a:t>Second</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err="1">
                <a:solidFill>
                  <a:schemeClr val="tx1"/>
                </a:solidFill>
                <a:latin typeface="+mn-lt"/>
                <a:ea typeface="+mn-ea"/>
                <a:cs typeface="+mn-cs"/>
              </a:rPr>
              <a:t>trimester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for</a:t>
            </a:r>
            <a:r>
              <a:rPr lang="es-419" sz="1200" b="0" i="0" u="none" strike="noStrike" kern="1200" baseline="0" noProof="0" dirty="0">
                <a:solidFill>
                  <a:schemeClr val="tx1"/>
                </a:solidFill>
                <a:latin typeface="+mn-lt"/>
                <a:ea typeface="+mn-ea"/>
                <a:cs typeface="+mn-cs"/>
              </a:rPr>
              <a:t> fetal </a:t>
            </a:r>
            <a:r>
              <a:rPr lang="es-419" sz="1200" b="0" i="0" u="none" strike="noStrike" kern="1200" baseline="0" noProof="0" dirty="0" err="1">
                <a:solidFill>
                  <a:schemeClr val="tx1"/>
                </a:solidFill>
                <a:latin typeface="+mn-lt"/>
                <a:ea typeface="+mn-ea"/>
                <a:cs typeface="+mn-cs"/>
              </a:rPr>
              <a:t>abnormality</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Bmj</a:t>
            </a:r>
            <a:r>
              <a:rPr lang="es-419" sz="1200" b="0" i="0" u="none" strike="noStrike" kern="1200" baseline="0" noProof="0" dirty="0">
                <a:solidFill>
                  <a:schemeClr val="tx1"/>
                </a:solidFill>
                <a:latin typeface="+mn-lt"/>
                <a:ea typeface="+mn-ea"/>
                <a:cs typeface="+mn-cs"/>
              </a:rPr>
              <a:t>, 3(347).</a:t>
            </a:r>
          </a:p>
          <a:p>
            <a:r>
              <a:rPr lang="es-419" sz="1200" b="0" i="0" u="none" strike="noStrike" kern="1200" baseline="0" noProof="0" dirty="0">
                <a:solidFill>
                  <a:schemeClr val="tx1"/>
                </a:solidFill>
                <a:latin typeface="+mn-lt"/>
                <a:ea typeface="+mn-ea"/>
                <a:cs typeface="+mn-cs"/>
              </a:rPr>
              <a:t>8 ACOG </a:t>
            </a:r>
            <a:r>
              <a:rPr lang="es-419" sz="1200" b="0" i="0" u="none" strike="noStrike" kern="1200" baseline="0" noProof="0" dirty="0" err="1">
                <a:solidFill>
                  <a:schemeClr val="tx1"/>
                </a:solidFill>
                <a:latin typeface="+mn-lt"/>
                <a:ea typeface="+mn-ea"/>
                <a:cs typeface="+mn-cs"/>
              </a:rPr>
              <a:t>Practice</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Bulletin</a:t>
            </a:r>
            <a:r>
              <a:rPr lang="es-419" sz="1200" b="0" i="0" u="none" strike="noStrike" kern="1200" baseline="0" noProof="0" dirty="0">
                <a:solidFill>
                  <a:schemeClr val="tx1"/>
                </a:solidFill>
                <a:latin typeface="+mn-lt"/>
                <a:ea typeface="+mn-ea"/>
                <a:cs typeface="+mn-cs"/>
              </a:rPr>
              <a:t> No. 135: </a:t>
            </a:r>
            <a:r>
              <a:rPr lang="es-419" sz="1200" b="0" i="0" u="none" strike="noStrike" kern="1200" baseline="0" noProof="0" dirty="0" err="1">
                <a:solidFill>
                  <a:schemeClr val="tx1"/>
                </a:solidFill>
                <a:latin typeface="+mn-lt"/>
                <a:ea typeface="+mn-ea"/>
                <a:cs typeface="+mn-cs"/>
              </a:rPr>
              <a:t>Second-trimester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(2013). </a:t>
            </a:r>
            <a:r>
              <a:rPr lang="es-419" sz="1200" b="0" i="0" u="none" strike="noStrike" kern="1200" baseline="0" noProof="0" dirty="0" err="1">
                <a:solidFill>
                  <a:schemeClr val="tx1"/>
                </a:solidFill>
                <a:latin typeface="+mn-lt"/>
                <a:ea typeface="+mn-ea"/>
                <a:cs typeface="+mn-cs"/>
              </a:rPr>
              <a:t>Obstet</a:t>
            </a:r>
            <a:endParaRPr lang="es-419" sz="1200" b="0" i="0" u="none" strike="noStrike" kern="1200" baseline="0" noProof="0" dirty="0">
              <a:solidFill>
                <a:schemeClr val="tx1"/>
              </a:solidFill>
              <a:latin typeface="+mn-lt"/>
              <a:ea typeface="+mn-ea"/>
              <a:cs typeface="+mn-cs"/>
            </a:endParaRPr>
          </a:p>
          <a:p>
            <a:r>
              <a:rPr lang="es-419" sz="1200" b="0" i="0" u="none" strike="noStrike" kern="1200" baseline="0" noProof="0" dirty="0" err="1">
                <a:solidFill>
                  <a:schemeClr val="tx1"/>
                </a:solidFill>
                <a:latin typeface="+mn-lt"/>
                <a:ea typeface="+mn-ea"/>
                <a:cs typeface="+mn-cs"/>
              </a:rPr>
              <a:t>Gynecol</a:t>
            </a:r>
            <a:r>
              <a:rPr lang="es-419" sz="1200" b="0" i="0" u="none" strike="noStrike" kern="1200" baseline="0" noProof="0" dirty="0">
                <a:solidFill>
                  <a:schemeClr val="tx1"/>
                </a:solidFill>
                <a:latin typeface="+mn-lt"/>
                <a:ea typeface="+mn-ea"/>
                <a:cs typeface="+mn-cs"/>
              </a:rPr>
              <a:t>, 121(6), 1394-1406.</a:t>
            </a:r>
          </a:p>
          <a:p>
            <a:r>
              <a:rPr lang="es-419" sz="1200" b="0" i="0" u="none" strike="noStrike" kern="1200" baseline="0" noProof="0" dirty="0">
                <a:solidFill>
                  <a:schemeClr val="tx1"/>
                </a:solidFill>
                <a:latin typeface="+mn-lt"/>
                <a:ea typeface="+mn-ea"/>
                <a:cs typeface="+mn-cs"/>
              </a:rPr>
              <a:t>9 </a:t>
            </a:r>
            <a:r>
              <a:rPr lang="es-419" sz="1200" b="0" i="0" u="none" strike="noStrike" kern="1200" baseline="0" noProof="0" dirty="0" err="1">
                <a:solidFill>
                  <a:schemeClr val="tx1"/>
                </a:solidFill>
                <a:latin typeface="+mn-lt"/>
                <a:ea typeface="+mn-ea"/>
                <a:cs typeface="+mn-cs"/>
              </a:rPr>
              <a:t>Colarossi</a:t>
            </a:r>
            <a:r>
              <a:rPr lang="es-419" sz="1200" b="0" i="0" u="none" strike="noStrike" kern="1200" baseline="0" noProof="0" dirty="0">
                <a:solidFill>
                  <a:schemeClr val="tx1"/>
                </a:solidFill>
                <a:latin typeface="+mn-lt"/>
                <a:ea typeface="+mn-ea"/>
                <a:cs typeface="+mn-cs"/>
              </a:rPr>
              <a:t>, L. y Dean, G. (2014). </a:t>
            </a:r>
            <a:r>
              <a:rPr lang="es-419" sz="1200" b="0" i="0" u="none" strike="noStrike" kern="1200" baseline="0" noProof="0" dirty="0" err="1">
                <a:solidFill>
                  <a:schemeClr val="tx1"/>
                </a:solidFill>
                <a:latin typeface="+mn-lt"/>
                <a:ea typeface="+mn-ea"/>
                <a:cs typeface="+mn-cs"/>
              </a:rPr>
              <a:t>Partner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violence</a:t>
            </a:r>
            <a:r>
              <a:rPr lang="es-419" sz="1200" b="0" i="0" u="none" strike="noStrike" kern="1200" baseline="0" noProof="0" dirty="0">
                <a:solidFill>
                  <a:schemeClr val="tx1"/>
                </a:solidFill>
                <a:latin typeface="+mn-lt"/>
                <a:ea typeface="+mn-ea"/>
                <a:cs typeface="+mn-cs"/>
              </a:rPr>
              <a:t> and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characteristics</a:t>
            </a:r>
            <a:r>
              <a:rPr lang="es-419" sz="1200" b="0" i="0" u="none" strike="noStrike" kern="1200" baseline="0" noProof="0" dirty="0">
                <a:solidFill>
                  <a:schemeClr val="tx1"/>
                </a:solidFill>
                <a:latin typeface="+mn-lt"/>
                <a:ea typeface="+mn-ea"/>
                <a:cs typeface="+mn-cs"/>
              </a:rPr>
              <a:t>.</a:t>
            </a:r>
          </a:p>
          <a:p>
            <a:r>
              <a:rPr lang="es-419" sz="1200" b="0" i="0" u="none" strike="noStrike" kern="1200" baseline="0" noProof="0" dirty="0" err="1">
                <a:solidFill>
                  <a:schemeClr val="tx1"/>
                </a:solidFill>
                <a:latin typeface="+mn-lt"/>
                <a:ea typeface="+mn-ea"/>
                <a:cs typeface="+mn-cs"/>
              </a:rPr>
              <a:t>Women’s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54(3), 177-193.</a:t>
            </a:r>
          </a:p>
          <a:p>
            <a:r>
              <a:rPr lang="es-419" sz="1200" b="0" i="0" u="none" strike="noStrike" kern="1200" baseline="0" noProof="0" dirty="0">
                <a:solidFill>
                  <a:schemeClr val="tx1"/>
                </a:solidFill>
                <a:latin typeface="+mn-lt"/>
                <a:ea typeface="+mn-ea"/>
                <a:cs typeface="+mn-cs"/>
              </a:rPr>
              <a:t>10 Marlow, H. M., </a:t>
            </a:r>
            <a:r>
              <a:rPr lang="es-419" sz="1200" b="0" i="0" u="none" strike="noStrike" kern="1200" baseline="0" noProof="0" dirty="0" err="1">
                <a:solidFill>
                  <a:schemeClr val="tx1"/>
                </a:solidFill>
                <a:latin typeface="+mn-lt"/>
                <a:ea typeface="+mn-ea"/>
                <a:cs typeface="+mn-cs"/>
              </a:rPr>
              <a:t>Wamugi</a:t>
            </a:r>
            <a:r>
              <a:rPr lang="es-419" sz="1200" b="0" i="0" u="none" strike="noStrike" kern="1200" baseline="0" noProof="0" dirty="0">
                <a:solidFill>
                  <a:schemeClr val="tx1"/>
                </a:solidFill>
                <a:latin typeface="+mn-lt"/>
                <a:ea typeface="+mn-ea"/>
                <a:cs typeface="+mn-cs"/>
              </a:rPr>
              <a:t>, S., </a:t>
            </a:r>
            <a:r>
              <a:rPr lang="es-419" sz="1200" b="0" i="0" u="none" strike="noStrike" kern="1200" baseline="0" noProof="0" dirty="0" err="1">
                <a:solidFill>
                  <a:schemeClr val="tx1"/>
                </a:solidFill>
                <a:latin typeface="+mn-lt"/>
                <a:ea typeface="+mn-ea"/>
                <a:cs typeface="+mn-cs"/>
              </a:rPr>
              <a:t>Yegon</a:t>
            </a:r>
            <a:r>
              <a:rPr lang="es-419" sz="1200" b="0" i="0" u="none" strike="noStrike" kern="1200" baseline="0" noProof="0" dirty="0">
                <a:solidFill>
                  <a:schemeClr val="tx1"/>
                </a:solidFill>
                <a:latin typeface="+mn-lt"/>
                <a:ea typeface="+mn-ea"/>
                <a:cs typeface="+mn-cs"/>
              </a:rPr>
              <a:t>, E., </a:t>
            </a:r>
            <a:r>
              <a:rPr lang="es-419" sz="1200" b="0" i="0" u="none" strike="noStrike" kern="1200" baseline="0" noProof="0" dirty="0" err="1">
                <a:solidFill>
                  <a:schemeClr val="tx1"/>
                </a:solidFill>
                <a:latin typeface="+mn-lt"/>
                <a:ea typeface="+mn-ea"/>
                <a:cs typeface="+mn-cs"/>
              </a:rPr>
              <a:t>Fetters</a:t>
            </a:r>
            <a:r>
              <a:rPr lang="es-419" sz="1200" b="0" i="0" u="none" strike="noStrike" kern="1200" baseline="0" noProof="0" dirty="0">
                <a:solidFill>
                  <a:schemeClr val="tx1"/>
                </a:solidFill>
                <a:latin typeface="+mn-lt"/>
                <a:ea typeface="+mn-ea"/>
                <a:cs typeface="+mn-cs"/>
              </a:rPr>
              <a:t>, T., </a:t>
            </a:r>
            <a:r>
              <a:rPr lang="es-419" sz="1200" b="0" i="0" u="none" strike="noStrike" kern="1200" baseline="0" noProof="0" dirty="0" err="1">
                <a:solidFill>
                  <a:schemeClr val="tx1"/>
                </a:solidFill>
                <a:latin typeface="+mn-lt"/>
                <a:ea typeface="+mn-ea"/>
                <a:cs typeface="+mn-cs"/>
              </a:rPr>
              <a:t>Wanaswa</a:t>
            </a:r>
            <a:r>
              <a:rPr lang="es-419" sz="1200" b="0" i="0" u="none" strike="noStrike" kern="1200" baseline="0" noProof="0" dirty="0">
                <a:solidFill>
                  <a:schemeClr val="tx1"/>
                </a:solidFill>
                <a:latin typeface="+mn-lt"/>
                <a:ea typeface="+mn-ea"/>
                <a:cs typeface="+mn-cs"/>
              </a:rPr>
              <a:t>, L. y </a:t>
            </a:r>
            <a:r>
              <a:rPr lang="es-419" sz="1200" b="0" i="0" u="none" strike="noStrike" kern="1200" baseline="0" noProof="0" dirty="0" err="1">
                <a:solidFill>
                  <a:schemeClr val="tx1"/>
                </a:solidFill>
                <a:latin typeface="+mn-lt"/>
                <a:ea typeface="+mn-ea"/>
                <a:cs typeface="+mn-cs"/>
              </a:rPr>
              <a:t>Msipa</a:t>
            </a:r>
            <a:r>
              <a:rPr lang="es-419" sz="1200" b="0" i="0" u="none" strike="noStrike" kern="1200" baseline="0" noProof="0" dirty="0">
                <a:solidFill>
                  <a:schemeClr val="tx1"/>
                </a:solidFill>
                <a:latin typeface="+mn-lt"/>
                <a:ea typeface="+mn-ea"/>
                <a:cs typeface="+mn-cs"/>
              </a:rPr>
              <a:t>-</a:t>
            </a:r>
          </a:p>
          <a:p>
            <a:r>
              <a:rPr lang="es-419" sz="1200" b="0" i="0" u="none" strike="noStrike" kern="1200" baseline="0" noProof="0" dirty="0">
                <a:solidFill>
                  <a:schemeClr val="tx1"/>
                </a:solidFill>
                <a:latin typeface="+mn-lt"/>
                <a:ea typeface="+mn-ea"/>
                <a:cs typeface="+mn-cs"/>
              </a:rPr>
              <a:t>Ndebele, S. (2014). </a:t>
            </a:r>
            <a:r>
              <a:rPr lang="es-419" sz="1200" b="0" i="0" u="none" strike="noStrike" kern="1200" baseline="0" noProof="0" dirty="0" err="1">
                <a:solidFill>
                  <a:schemeClr val="tx1"/>
                </a:solidFill>
                <a:latin typeface="+mn-lt"/>
                <a:ea typeface="+mn-ea"/>
                <a:cs typeface="+mn-cs"/>
              </a:rPr>
              <a:t>Women’s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perceptions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about</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abortion</a:t>
            </a:r>
            <a:r>
              <a:rPr lang="es-419" sz="1200" b="0" i="0" u="none" strike="noStrike" kern="1200" baseline="0" noProof="0" dirty="0">
                <a:solidFill>
                  <a:schemeClr val="tx1"/>
                </a:solidFill>
                <a:latin typeface="+mn-lt"/>
                <a:ea typeface="+mn-ea"/>
                <a:cs typeface="+mn-cs"/>
              </a:rPr>
              <a:t> in </a:t>
            </a:r>
            <a:r>
              <a:rPr lang="es-419" sz="1200" b="0" i="0" u="none" strike="noStrike" kern="1200" baseline="0" noProof="0" dirty="0" err="1">
                <a:solidFill>
                  <a:schemeClr val="tx1"/>
                </a:solidFill>
                <a:latin typeface="+mn-lt"/>
                <a:ea typeface="+mn-ea"/>
                <a:cs typeface="+mn-cs"/>
              </a:rPr>
              <a:t>their</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communities</a:t>
            </a:r>
            <a:r>
              <a:rPr lang="es-419" sz="1200" b="0" i="0" u="none" strike="noStrike" kern="1200" baseline="0" noProof="0" dirty="0">
                <a:solidFill>
                  <a:schemeClr val="tx1"/>
                </a:solidFill>
                <a:latin typeface="+mn-lt"/>
                <a:ea typeface="+mn-ea"/>
                <a:cs typeface="+mn-cs"/>
              </a:rPr>
              <a:t>:</a:t>
            </a:r>
          </a:p>
          <a:p>
            <a:r>
              <a:rPr lang="es-419" sz="1200" b="0" i="0" u="none" strike="noStrike" kern="1200" baseline="0" noProof="0" dirty="0" err="1">
                <a:solidFill>
                  <a:schemeClr val="tx1"/>
                </a:solidFill>
                <a:latin typeface="+mn-lt"/>
                <a:ea typeface="+mn-ea"/>
                <a:cs typeface="+mn-cs"/>
              </a:rPr>
              <a:t>perspectives</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from</a:t>
            </a:r>
            <a:r>
              <a:rPr lang="es-419" sz="1200" b="0" i="0" u="none" strike="noStrike" kern="1200" baseline="0" noProof="0" dirty="0">
                <a:solidFill>
                  <a:schemeClr val="tx1"/>
                </a:solidFill>
                <a:latin typeface="+mn-lt"/>
                <a:ea typeface="+mn-ea"/>
                <a:cs typeface="+mn-cs"/>
              </a:rPr>
              <a:t> western </a:t>
            </a:r>
            <a:r>
              <a:rPr lang="es-419" sz="1200" b="0" i="0" u="none" strike="noStrike" kern="1200" baseline="0" noProof="0" dirty="0" err="1">
                <a:solidFill>
                  <a:schemeClr val="tx1"/>
                </a:solidFill>
                <a:latin typeface="+mn-lt"/>
                <a:ea typeface="+mn-ea"/>
                <a:cs typeface="+mn-cs"/>
              </a:rPr>
              <a:t>Kenya</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Reprod</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Health</a:t>
            </a:r>
            <a:r>
              <a:rPr lang="es-419" sz="1200" b="0" i="0" u="none" strike="noStrike" kern="1200" baseline="0" noProof="0" dirty="0">
                <a:solidFill>
                  <a:schemeClr val="tx1"/>
                </a:solidFill>
                <a:latin typeface="+mn-lt"/>
                <a:ea typeface="+mn-ea"/>
                <a:cs typeface="+mn-cs"/>
              </a:rPr>
              <a:t> </a:t>
            </a:r>
            <a:r>
              <a:rPr lang="es-419" sz="1200" b="0" i="0" u="none" strike="noStrike" kern="1200" baseline="0" noProof="0" dirty="0" err="1">
                <a:solidFill>
                  <a:schemeClr val="tx1"/>
                </a:solidFill>
                <a:latin typeface="+mn-lt"/>
                <a:ea typeface="+mn-ea"/>
                <a:cs typeface="+mn-cs"/>
              </a:rPr>
              <a:t>Matters</a:t>
            </a:r>
            <a:r>
              <a:rPr lang="es-419" sz="1200" b="0" i="0" u="none" strike="noStrike" kern="1200" baseline="0" noProof="0" dirty="0">
                <a:solidFill>
                  <a:schemeClr val="tx1"/>
                </a:solidFill>
                <a:latin typeface="+mn-lt"/>
                <a:ea typeface="+mn-ea"/>
                <a:cs typeface="+mn-cs"/>
              </a:rPr>
              <a:t>, 22(43), 149-158.</a:t>
            </a:r>
            <a:endParaRPr lang="es-419" noProof="0" dirty="0"/>
          </a:p>
        </p:txBody>
      </p:sp>
      <p:sp>
        <p:nvSpPr>
          <p:cNvPr id="4" name="Slide Number Placeholder 3"/>
          <p:cNvSpPr>
            <a:spLocks noGrp="1"/>
          </p:cNvSpPr>
          <p:nvPr>
            <p:ph type="sldNum" sz="quarter" idx="10"/>
          </p:nvPr>
        </p:nvSpPr>
        <p:spPr/>
        <p:txBody>
          <a:bodyPr/>
          <a:lstStyle/>
          <a:p>
            <a:fld id="{6B17D7D7-4DC5-4A62-A5D1-2C814F01F26F}" type="slidenum">
              <a:rPr lang="en-US" smtClean="0"/>
              <a:t>4</a:t>
            </a:fld>
            <a:endParaRPr lang="en-US"/>
          </a:p>
        </p:txBody>
      </p:sp>
    </p:spTree>
    <p:extLst>
      <p:ext uri="{BB962C8B-B14F-4D97-AF65-F5344CB8AC3E}">
        <p14:creationId xmlns:p14="http://schemas.microsoft.com/office/powerpoint/2010/main" val="368211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Gráfico</a:t>
            </a:r>
          </a:p>
          <a:p>
            <a:r>
              <a:rPr lang="es-419" dirty="0"/>
              <a:t>% con complicaciones graves</a:t>
            </a:r>
          </a:p>
          <a:p>
            <a:r>
              <a:rPr lang="es-419" dirty="0"/>
              <a:t>Antes de los servicios de aborto legal		Servicios de aborto legal en las etapas iniciales del embarazo	Servicios de aborto legal en etapas más avanzadas del embarazo</a:t>
            </a:r>
          </a:p>
          <a:p>
            <a:r>
              <a:rPr lang="es-419" noProof="0" dirty="0"/>
              <a:t>Sabemos que al ampliar el acceso a los servicios, mejoran los resultados. Investigaciones independientes realizadas durante la</a:t>
            </a:r>
            <a:r>
              <a:rPr lang="es-419" baseline="0" noProof="0" dirty="0"/>
              <a:t> introducción de servicios de aborto seguros y de alta calidad de aborto en el primer trimestre y luego de aborto en el segundo trimestre en Nepal demostraron que estos programas logran una reducción significativa de las tasas de </a:t>
            </a:r>
            <a:r>
              <a:rPr lang="es-419" noProof="0" dirty="0"/>
              <a:t>morbilidad y mortalidad.</a:t>
            </a:r>
          </a:p>
          <a:p>
            <a:r>
              <a:rPr lang="es-419" noProof="0" dirty="0"/>
              <a:t>Este gráfico demuestra la gravedad de las </a:t>
            </a:r>
            <a:r>
              <a:rPr lang="es-419" baseline="0" noProof="0" dirty="0"/>
              <a:t>complicaciones del aborto en hospitales de referencia en Nepal. El eje </a:t>
            </a:r>
            <a:r>
              <a:rPr lang="es-419" noProof="0" dirty="0"/>
              <a:t>Y es el %</a:t>
            </a:r>
            <a:r>
              <a:rPr lang="es-419" baseline="0" noProof="0" dirty="0"/>
              <a:t> de complicaciones graves; el eje x es el tiempo en años. </a:t>
            </a:r>
            <a:endParaRPr lang="es-419" noProof="0" dirty="0"/>
          </a:p>
          <a:p>
            <a:endParaRPr lang="en-US" dirty="0"/>
          </a:p>
        </p:txBody>
      </p:sp>
      <p:sp>
        <p:nvSpPr>
          <p:cNvPr id="4" name="Slide Number Placeholder 3"/>
          <p:cNvSpPr>
            <a:spLocks noGrp="1"/>
          </p:cNvSpPr>
          <p:nvPr>
            <p:ph type="sldNum" sz="quarter" idx="5"/>
          </p:nvPr>
        </p:nvSpPr>
        <p:spPr/>
        <p:txBody>
          <a:bodyPr/>
          <a:lstStyle/>
          <a:p>
            <a:fld id="{9E69F094-550C-42DA-B61B-3D28EAE1BD87}" type="slidenum">
              <a:rPr lang="es-PR" smtClean="0"/>
              <a:t>5</a:t>
            </a:fld>
            <a:endParaRPr lang="es-PR"/>
          </a:p>
        </p:txBody>
      </p:sp>
    </p:spTree>
    <p:extLst>
      <p:ext uri="{BB962C8B-B14F-4D97-AF65-F5344CB8AC3E}">
        <p14:creationId xmlns:p14="http://schemas.microsoft.com/office/powerpoint/2010/main" val="232697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A08C41A6-0245-3144-B3B4-117943AE9E5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a:solidFill>
                  <a:schemeClr val="tx1"/>
                </a:solidFill>
                <a:latin typeface="Helvetica" pitchFamily="2" charset="0"/>
                <a:ea typeface="ＭＳ Ｐゴシック" panose="020B0600070205080204" pitchFamily="34" charset="-128"/>
              </a:defRPr>
            </a:lvl1pPr>
            <a:lvl2pPr marL="37931725" indent="-37474525">
              <a:defRPr sz="1200">
                <a:solidFill>
                  <a:schemeClr val="tx1"/>
                </a:solidFill>
                <a:latin typeface="Gill Sans" panose="020B0502020104020203" pitchFamily="34" charset="-79"/>
                <a:ea typeface="ＭＳ Ｐゴシック" panose="020B0600070205080204" pitchFamily="34" charset="-128"/>
              </a:defRPr>
            </a:lvl2pPr>
            <a:lvl3pPr marL="1143000" indent="-228600">
              <a:defRPr sz="1200">
                <a:solidFill>
                  <a:schemeClr val="tx1"/>
                </a:solidFill>
                <a:latin typeface="Gill Sans" panose="020B0502020104020203" pitchFamily="34" charset="-79"/>
                <a:ea typeface="ＭＳ Ｐゴシック" panose="020B0600070205080204" pitchFamily="34" charset="-128"/>
              </a:defRPr>
            </a:lvl3pPr>
            <a:lvl4pPr marL="1600200" indent="-228600">
              <a:defRPr sz="1200">
                <a:solidFill>
                  <a:schemeClr val="tx1"/>
                </a:solidFill>
                <a:latin typeface="Gill Sans" panose="020B0502020104020203" pitchFamily="34" charset="-79"/>
                <a:ea typeface="ＭＳ Ｐゴシック" panose="020B0600070205080204" pitchFamily="34" charset="-128"/>
              </a:defRPr>
            </a:lvl4pPr>
            <a:lvl5pPr marL="2057400" indent="-228600">
              <a:defRPr sz="12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C0E91-5130-2E47-A6C1-BFB5899E9A7F}"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ヒラギノ角ゴ Pro W3" panose="020B0300000000000000" pitchFamily="34" charset="-128"/>
              <a:cs typeface="+mn-cs"/>
              <a:sym typeface="Gill Sans" panose="020B0502020104020203" pitchFamily="34" charset="-79"/>
            </a:endParaRPr>
          </a:p>
        </p:txBody>
      </p:sp>
      <p:sp>
        <p:nvSpPr>
          <p:cNvPr id="5122" name="Rectangle 2">
            <a:extLst>
              <a:ext uri="{FF2B5EF4-FFF2-40B4-BE49-F238E27FC236}">
                <a16:creationId xmlns:a16="http://schemas.microsoft.com/office/drawing/2014/main" id="{095BA0A6-272D-604D-BE10-0E2951229768}"/>
              </a:ext>
            </a:extLst>
          </p:cNvPr>
          <p:cNvSpPr>
            <a:spLocks noGrp="1" noRot="1" noChangeAspect="1" noChangeArrowheads="1" noTextEdit="1"/>
          </p:cNvSpPr>
          <p:nvPr>
            <p:ph type="sldImg"/>
          </p:nvPr>
        </p:nvSpPr>
        <p:spPr>
          <a:xfrm>
            <a:off x="384175" y="685800"/>
            <a:ext cx="6089650" cy="3427413"/>
          </a:xfrm>
          <a:ln/>
        </p:spPr>
      </p:sp>
      <p:sp>
        <p:nvSpPr>
          <p:cNvPr id="5123" name="Rectangle 3">
            <a:extLst>
              <a:ext uri="{FF2B5EF4-FFF2-40B4-BE49-F238E27FC236}">
                <a16:creationId xmlns:a16="http://schemas.microsoft.com/office/drawing/2014/main" id="{17FD9972-D54E-FD49-AC4C-FABA280A19C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419" altLang="en-US" noProof="0" dirty="0">
                <a:latin typeface="Times New Roman" panose="02020603050405020304" pitchFamily="18" charset="0"/>
                <a:ea typeface="ＭＳ Ｐゴシック" panose="020B0600070205080204" pitchFamily="34" charset="-128"/>
              </a:rPr>
              <a:t>Quiero agradecer a las personas que organizaron este webinario:  </a:t>
            </a:r>
            <a:r>
              <a:rPr lang="es-419" altLang="en-US" noProof="0" dirty="0" err="1">
                <a:latin typeface="Times New Roman" panose="02020603050405020304" pitchFamily="18" charset="0"/>
                <a:ea typeface="ＭＳ Ｐゴシック" panose="020B0600070205080204" pitchFamily="34" charset="-128"/>
              </a:rPr>
              <a:t>Jungwon</a:t>
            </a:r>
            <a:r>
              <a:rPr lang="es-419" altLang="en-US" noProof="0" dirty="0">
                <a:latin typeface="Times New Roman" panose="02020603050405020304" pitchFamily="18" charset="0"/>
                <a:ea typeface="ＭＳ Ｐゴシック" panose="020B0600070205080204" pitchFamily="34" charset="-128"/>
              </a:rPr>
              <a:t> </a:t>
            </a:r>
            <a:r>
              <a:rPr lang="es-419" altLang="en-US" noProof="0" dirty="0" err="1">
                <a:latin typeface="Times New Roman" panose="02020603050405020304" pitchFamily="18" charset="0"/>
                <a:ea typeface="ＭＳ Ｐゴシック" panose="020B0600070205080204" pitchFamily="34" charset="-128"/>
              </a:rPr>
              <a:t>Yoon</a:t>
            </a:r>
            <a:r>
              <a:rPr lang="es-419" altLang="en-US" noProof="0" dirty="0">
                <a:latin typeface="Times New Roman" panose="02020603050405020304" pitchFamily="18" charset="0"/>
                <a:ea typeface="ＭＳ Ｐゴシック" panose="020B0600070205080204" pitchFamily="34" charset="-128"/>
              </a:rPr>
              <a:t>, </a:t>
            </a:r>
            <a:r>
              <a:rPr lang="es-419" sz="1200" kern="1200" noProof="0" dirty="0">
                <a:solidFill>
                  <a:schemeClr val="tx1"/>
                </a:solidFill>
                <a:latin typeface="Helvetica"/>
                <a:ea typeface="ＭＳ Ｐゴシック" charset="-128"/>
                <a:cs typeface="ＭＳ Ｐゴシック" charset="-128"/>
              </a:rPr>
              <a:t>Centro por la Salud y el Cambio Social, Foro de Derechos Sexuales y Reproductivos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s-419" sz="1200" kern="1200" noProof="0" dirty="0">
              <a:solidFill>
                <a:schemeClr val="tx1"/>
              </a:solidFill>
              <a:latin typeface="Helvetica"/>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419" sz="1200" kern="1200" noProof="0" dirty="0">
                <a:solidFill>
                  <a:schemeClr val="tx1"/>
                </a:solidFill>
                <a:latin typeface="Helvetica"/>
                <a:ea typeface="ＭＳ Ｐゴシック" charset="-128"/>
              </a:rPr>
              <a:t>Es un gran honor para mí que me hayan concedido la oportunidad de dirigirme a la Asamblea Nacional Coreana. </a:t>
            </a:r>
            <a:endParaRPr lang="es-419" noProof="0" dirty="0"/>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455CE00-92D1-D649-B0C0-74E42F1FF1E1}"/>
              </a:ext>
            </a:extLst>
          </p:cNvPr>
          <p:cNvSpPr>
            <a:spLocks noGrp="1" noRot="1" noChangeAspect="1" noChangeArrowheads="1" noTextEdit="1"/>
          </p:cNvSpPr>
          <p:nvPr>
            <p:ph type="sldImg"/>
          </p:nvPr>
        </p:nvSpPr>
        <p:spPr>
          <a:xfrm>
            <a:off x="384175" y="685800"/>
            <a:ext cx="6089650" cy="3427413"/>
          </a:xfrm>
          <a:ln/>
        </p:spPr>
      </p:sp>
      <p:sp>
        <p:nvSpPr>
          <p:cNvPr id="65538" name="Notes Placeholder 2">
            <a:extLst>
              <a:ext uri="{FF2B5EF4-FFF2-40B4-BE49-F238E27FC236}">
                <a16:creationId xmlns:a16="http://schemas.microsoft.com/office/drawing/2014/main" id="{85117915-522C-0248-B41D-821D9FABD16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419" altLang="en-US" dirty="0" err="1">
                <a:latin typeface="Helvetica" pitchFamily="2" charset="0"/>
                <a:ea typeface="ＭＳ Ｐゴシック" panose="020B0600070205080204" pitchFamily="34" charset="-128"/>
              </a:rPr>
              <a:t>Women</a:t>
            </a:r>
            <a:r>
              <a:rPr lang="es-419" altLang="en-US" dirty="0">
                <a:latin typeface="Helvetica" pitchFamily="2" charset="0"/>
                <a:ea typeface="ＭＳ Ｐゴシック" panose="020B0600070205080204" pitchFamily="34" charset="-128"/>
              </a:rPr>
              <a:t> </a:t>
            </a:r>
            <a:r>
              <a:rPr lang="es-419" altLang="en-US" dirty="0" err="1">
                <a:latin typeface="Helvetica" pitchFamily="2" charset="0"/>
                <a:ea typeface="ＭＳ Ｐゴシック" panose="020B0600070205080204" pitchFamily="34" charset="-128"/>
              </a:rPr>
              <a:t>on</a:t>
            </a:r>
            <a:r>
              <a:rPr lang="es-419" altLang="en-US" dirty="0">
                <a:latin typeface="Helvetica" pitchFamily="2" charset="0"/>
                <a:ea typeface="ＭＳ Ｐゴシック" panose="020B0600070205080204" pitchFamily="34" charset="-128"/>
              </a:rPr>
              <a:t> Web</a:t>
            </a:r>
          </a:p>
          <a:p>
            <a:r>
              <a:rPr lang="es-419" altLang="en-US" dirty="0">
                <a:latin typeface="Helvetica" pitchFamily="2" charset="0"/>
                <a:ea typeface="ＭＳ Ｐゴシック" panose="020B0600070205080204" pitchFamily="34" charset="-128"/>
              </a:rPr>
              <a:t>Acerca de	Necesito un aborto	Preguntas y respuestas	Tuve un aborto	Comparta su historia	Haga una donación</a:t>
            </a:r>
          </a:p>
          <a:p>
            <a:endParaRPr lang="es-419" altLang="en-US" dirty="0">
              <a:latin typeface="Helvetica" pitchFamily="2" charset="0"/>
              <a:ea typeface="ＭＳ Ｐゴシック" panose="020B0600070205080204" pitchFamily="34" charset="-128"/>
            </a:endParaRPr>
          </a:p>
          <a:p>
            <a:r>
              <a:rPr lang="es-419" altLang="en-US" noProof="0" dirty="0">
                <a:latin typeface="Helvetica" pitchFamily="2" charset="0"/>
                <a:ea typeface="ＭＳ Ｐゴシック" panose="020B0600070205080204" pitchFamily="34" charset="-128"/>
              </a:rPr>
              <a:t>Necesito un aborto</a:t>
            </a:r>
          </a:p>
          <a:p>
            <a:r>
              <a:rPr lang="es-419" altLang="en-US" noProof="0" dirty="0">
                <a:latin typeface="Helvetica" pitchFamily="2" charset="0"/>
                <a:ea typeface="ＭＳ Ｐゴシック" panose="020B0600070205080204" pitchFamily="34" charset="-128"/>
              </a:rPr>
              <a:t>¿Tiene un embarazo no deseado? Este servicio de aborto con medicamentos en línea ayuda a las mujeres a adquirir acceso a un aborto seguro con pastillas, con el fin de disminuir el número de muertes atribuibles al aborto inseguro. Lea más</a:t>
            </a:r>
          </a:p>
          <a:p>
            <a:endParaRPr lang="es-419" altLang="en-US" noProof="0" dirty="0">
              <a:latin typeface="Helvetica" pitchFamily="2" charset="0"/>
              <a:ea typeface="ＭＳ Ｐゴシック" panose="020B0600070205080204" pitchFamily="34" charset="-128"/>
            </a:endParaRPr>
          </a:p>
          <a:p>
            <a:r>
              <a:rPr lang="es-419" altLang="en-US" noProof="0" dirty="0">
                <a:latin typeface="Helvetica" pitchFamily="2" charset="0"/>
                <a:ea typeface="ＭＳ Ｐゴシック" panose="020B0600070205080204" pitchFamily="34" charset="-128"/>
              </a:rPr>
              <a:t>Tuve un aborto</a:t>
            </a:r>
          </a:p>
          <a:p>
            <a:r>
              <a:rPr lang="es-419" altLang="en-US" noProof="0" dirty="0">
                <a:latin typeface="Helvetica" pitchFamily="2" charset="0"/>
                <a:ea typeface="ＭＳ Ｐゴシック" panose="020B0600070205080204" pitchFamily="34" charset="-128"/>
              </a:rPr>
              <a:t>Cada año 42 millones de mujeres tienen un aborto. Muestre su rostro, comparta su historia, done su dinero y ayude a las mujeres en todo el mundo a obtener acceso a servicios de aborto seguro. Lea más </a:t>
            </a:r>
          </a:p>
        </p:txBody>
      </p:sp>
      <p:sp>
        <p:nvSpPr>
          <p:cNvPr id="65539" name="Slide Number Placeholder 3">
            <a:extLst>
              <a:ext uri="{FF2B5EF4-FFF2-40B4-BE49-F238E27FC236}">
                <a16:creationId xmlns:a16="http://schemas.microsoft.com/office/drawing/2014/main" id="{B87226CC-6F6F-064B-8E11-E02A605400D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a:solidFill>
                  <a:schemeClr val="tx1"/>
                </a:solidFill>
                <a:latin typeface="Helvetica" pitchFamily="2" charset="0"/>
                <a:ea typeface="ＭＳ Ｐゴシック" panose="020B0600070205080204" pitchFamily="34" charset="-128"/>
              </a:defRPr>
            </a:lvl1pPr>
            <a:lvl2pPr marL="37931725" indent="-37474525">
              <a:defRPr sz="1200">
                <a:solidFill>
                  <a:schemeClr val="tx1"/>
                </a:solidFill>
                <a:latin typeface="Gill Sans" panose="020B0502020104020203" pitchFamily="34" charset="-79"/>
                <a:ea typeface="ＭＳ Ｐゴシック" panose="020B0600070205080204" pitchFamily="34" charset="-128"/>
              </a:defRPr>
            </a:lvl2pPr>
            <a:lvl3pPr marL="1143000" indent="-228600">
              <a:defRPr sz="1200">
                <a:solidFill>
                  <a:schemeClr val="tx1"/>
                </a:solidFill>
                <a:latin typeface="Gill Sans" panose="020B0502020104020203" pitchFamily="34" charset="-79"/>
                <a:ea typeface="ＭＳ Ｐゴシック" panose="020B0600070205080204" pitchFamily="34" charset="-128"/>
              </a:defRPr>
            </a:lvl3pPr>
            <a:lvl4pPr marL="1600200" indent="-228600">
              <a:defRPr sz="1200">
                <a:solidFill>
                  <a:schemeClr val="tx1"/>
                </a:solidFill>
                <a:latin typeface="Gill Sans" panose="020B0502020104020203" pitchFamily="34" charset="-79"/>
                <a:ea typeface="ＭＳ Ｐゴシック" panose="020B0600070205080204" pitchFamily="34" charset="-128"/>
              </a:defRPr>
            </a:lvl4pPr>
            <a:lvl5pPr marL="2057400" indent="-228600">
              <a:defRPr sz="12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A05485-E0A2-5949-9F0A-1008EF041286}" type="slidenum">
              <a:rPr kumimoji="0" lang="en-US" altLang="en-US" sz="1200" b="0" i="0" u="none" strike="noStrike" kern="1200" cap="none" spc="0" normalizeH="0" baseline="0" noProof="0">
                <a:ln>
                  <a:noFill/>
                </a:ln>
                <a:solidFill>
                  <a:srgbClr val="FFFFFF"/>
                </a:solidFill>
                <a:effectLst/>
                <a:uLnTx/>
                <a:uFillTx/>
                <a:latin typeface="Helvetica" pitchFamily="2" charset="0"/>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Helvetica" pitchFamily="2" charset="0"/>
              <a:ea typeface="ヒラギノ角ゴ Pro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91290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59977BCC-AEA6-AE4D-870C-849CA5AE89D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a:solidFill>
                  <a:schemeClr val="tx1"/>
                </a:solidFill>
                <a:latin typeface="Helvetica" pitchFamily="2" charset="0"/>
                <a:ea typeface="ＭＳ Ｐゴシック" panose="020B0600070205080204" pitchFamily="34" charset="-128"/>
              </a:defRPr>
            </a:lvl1pPr>
            <a:lvl2pPr marL="37931725" indent="-37474525">
              <a:defRPr sz="1200">
                <a:solidFill>
                  <a:schemeClr val="tx1"/>
                </a:solidFill>
                <a:latin typeface="Gill Sans" panose="020B0502020104020203" pitchFamily="34" charset="-79"/>
                <a:ea typeface="ＭＳ Ｐゴシック" panose="020B0600070205080204" pitchFamily="34" charset="-128"/>
              </a:defRPr>
            </a:lvl2pPr>
            <a:lvl3pPr marL="1143000" indent="-228600">
              <a:defRPr sz="1200">
                <a:solidFill>
                  <a:schemeClr val="tx1"/>
                </a:solidFill>
                <a:latin typeface="Gill Sans" panose="020B0502020104020203" pitchFamily="34" charset="-79"/>
                <a:ea typeface="ＭＳ Ｐゴシック" panose="020B0600070205080204" pitchFamily="34" charset="-128"/>
              </a:defRPr>
            </a:lvl3pPr>
            <a:lvl4pPr marL="1600200" indent="-228600">
              <a:defRPr sz="1200">
                <a:solidFill>
                  <a:schemeClr val="tx1"/>
                </a:solidFill>
                <a:latin typeface="Gill Sans" panose="020B0502020104020203" pitchFamily="34" charset="-79"/>
                <a:ea typeface="ＭＳ Ｐゴシック" panose="020B0600070205080204" pitchFamily="34" charset="-128"/>
              </a:defRPr>
            </a:lvl4pPr>
            <a:lvl5pPr marL="2057400" indent="-228600">
              <a:defRPr sz="12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686E0-5C81-434B-9F2B-5A321046B12F}" type="slidenum">
              <a:rPr kumimoji="0" lang="en-US" altLang="en-US" sz="1200" b="0" i="0" u="none" strike="noStrike" kern="1200" cap="none" spc="0" normalizeH="0" baseline="0" noProof="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endParaRPr>
          </a:p>
        </p:txBody>
      </p:sp>
      <p:sp>
        <p:nvSpPr>
          <p:cNvPr id="67586" name="Slide Image Placeholder 1">
            <a:extLst>
              <a:ext uri="{FF2B5EF4-FFF2-40B4-BE49-F238E27FC236}">
                <a16:creationId xmlns:a16="http://schemas.microsoft.com/office/drawing/2014/main" id="{E1524D1F-786C-8141-A2F5-6E023769B90E}"/>
              </a:ext>
            </a:extLst>
          </p:cNvPr>
          <p:cNvSpPr>
            <a:spLocks noGrp="1" noRot="1" noChangeAspect="1" noChangeArrowheads="1" noTextEdit="1"/>
          </p:cNvSpPr>
          <p:nvPr>
            <p:ph type="sldImg"/>
          </p:nvPr>
        </p:nvSpPr>
        <p:spPr>
          <a:xfrm>
            <a:off x="384175" y="685800"/>
            <a:ext cx="6089650" cy="3427413"/>
          </a:xfrm>
          <a:ln/>
        </p:spPr>
      </p:sp>
      <p:sp>
        <p:nvSpPr>
          <p:cNvPr id="67587" name="Notes Placeholder 2">
            <a:extLst>
              <a:ext uri="{FF2B5EF4-FFF2-40B4-BE49-F238E27FC236}">
                <a16:creationId xmlns:a16="http://schemas.microsoft.com/office/drawing/2014/main" id="{E78C34A2-3707-364F-BD9C-A2C39A4A83D0}"/>
              </a:ext>
            </a:extLst>
          </p:cNvPr>
          <p:cNvSpPr>
            <a:spLocks noGrp="1"/>
          </p:cNvSpPr>
          <p:nvPr>
            <p:ph type="body" idx="1"/>
          </p:nvPr>
        </p:nvSpPr>
        <p:spPr>
          <a:xfrm>
            <a:off x="685800" y="4344988"/>
            <a:ext cx="5486400" cy="4113212"/>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defTabSz="457200" eaLnBrk="1" hangingPunct="1"/>
            <a:r>
              <a:rPr lang="en-US" altLang="en-US">
                <a:latin typeface="Gill Sans" panose="020B0502020104020203" pitchFamily="34" charset="-79"/>
                <a:ea typeface="ＭＳ Ｐゴシック" panose="020B0600070205080204" pitchFamily="34" charset="-128"/>
              </a:rPr>
              <a:t>. </a:t>
            </a:r>
          </a:p>
          <a:p>
            <a:pPr defTabSz="457200" eaLnBrk="1" hangingPunct="1"/>
            <a:endParaRPr lang="en-US" altLang="en-US">
              <a:latin typeface="Gill Sans" panose="020B0502020104020203" pitchFamily="34" charset="-79"/>
              <a:ea typeface="ＭＳ Ｐゴシック" panose="020B0600070205080204" pitchFamily="34" charset="-128"/>
            </a:endParaRPr>
          </a:p>
        </p:txBody>
      </p:sp>
      <p:sp>
        <p:nvSpPr>
          <p:cNvPr id="67588" name="Slide Number Placeholder 3">
            <a:extLst>
              <a:ext uri="{FF2B5EF4-FFF2-40B4-BE49-F238E27FC236}">
                <a16:creationId xmlns:a16="http://schemas.microsoft.com/office/drawing/2014/main" id="{398135D8-6CB9-F140-80FF-CB1AC1929EC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Helvetica" pitchFamily="2" charset="0"/>
                <a:ea typeface="ＭＳ Ｐゴシック" panose="020B0600070205080204" pitchFamily="34" charset="-128"/>
              </a:defRPr>
            </a:lvl1pPr>
            <a:lvl2pPr marL="37931725" indent="-37474525" defTabSz="457200">
              <a:defRPr sz="1200">
                <a:solidFill>
                  <a:schemeClr val="tx1"/>
                </a:solidFill>
                <a:latin typeface="Gill Sans" panose="020B0502020104020203" pitchFamily="34" charset="-79"/>
                <a:ea typeface="ＭＳ Ｐゴシック" panose="020B0600070205080204" pitchFamily="34" charset="-128"/>
              </a:defRPr>
            </a:lvl2pPr>
            <a:lvl3pPr marL="1143000" indent="-228600" defTabSz="457200">
              <a:defRPr sz="1200">
                <a:solidFill>
                  <a:schemeClr val="tx1"/>
                </a:solidFill>
                <a:latin typeface="Gill Sans" panose="020B0502020104020203" pitchFamily="34" charset="-79"/>
                <a:ea typeface="ＭＳ Ｐゴシック" panose="020B0600070205080204" pitchFamily="34" charset="-128"/>
              </a:defRPr>
            </a:lvl3pPr>
            <a:lvl4pPr marL="1600200" indent="-228600" defTabSz="457200">
              <a:defRPr sz="1200">
                <a:solidFill>
                  <a:schemeClr val="tx1"/>
                </a:solidFill>
                <a:latin typeface="Gill Sans" panose="020B0502020104020203" pitchFamily="34" charset="-79"/>
                <a:ea typeface="ＭＳ Ｐゴシック" panose="020B0600070205080204" pitchFamily="34" charset="-128"/>
              </a:defRPr>
            </a:lvl4pPr>
            <a:lvl5pPr marL="2057400" indent="-228600" defTabSz="457200">
              <a:defRPr sz="1200">
                <a:solidFill>
                  <a:schemeClr val="tx1"/>
                </a:solidFill>
                <a:latin typeface="Gill Sans" panose="020B0502020104020203" pitchFamily="34" charset="-79"/>
                <a:ea typeface="ＭＳ Ｐゴシック" panose="020B0600070205080204" pitchFamily="34" charset="-128"/>
              </a:defRPr>
            </a:lvl5pPr>
            <a:lvl6pPr marL="25146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829D32-6CA8-214F-9AA3-90D562E7C0C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65829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25A8F354-751A-B54C-8C49-20A8F6A2E130}"/>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a:solidFill>
                  <a:schemeClr val="tx1"/>
                </a:solidFill>
                <a:latin typeface="Helvetica" pitchFamily="2" charset="0"/>
                <a:ea typeface="ＭＳ Ｐゴシック" panose="020B0600070205080204" pitchFamily="34" charset="-128"/>
              </a:defRPr>
            </a:lvl1pPr>
            <a:lvl2pPr marL="37931725" indent="-37474525">
              <a:defRPr sz="1200">
                <a:solidFill>
                  <a:schemeClr val="tx1"/>
                </a:solidFill>
                <a:latin typeface="Gill Sans" panose="020B0502020104020203" pitchFamily="34" charset="-79"/>
                <a:ea typeface="ＭＳ Ｐゴシック" panose="020B0600070205080204" pitchFamily="34" charset="-128"/>
              </a:defRPr>
            </a:lvl2pPr>
            <a:lvl3pPr marL="1143000" indent="-228600">
              <a:defRPr sz="1200">
                <a:solidFill>
                  <a:schemeClr val="tx1"/>
                </a:solidFill>
                <a:latin typeface="Gill Sans" panose="020B0502020104020203" pitchFamily="34" charset="-79"/>
                <a:ea typeface="ＭＳ Ｐゴシック" panose="020B0600070205080204" pitchFamily="34" charset="-128"/>
              </a:defRPr>
            </a:lvl3pPr>
            <a:lvl4pPr marL="1600200" indent="-228600">
              <a:defRPr sz="1200">
                <a:solidFill>
                  <a:schemeClr val="tx1"/>
                </a:solidFill>
                <a:latin typeface="Gill Sans" panose="020B0502020104020203" pitchFamily="34" charset="-79"/>
                <a:ea typeface="ＭＳ Ｐゴシック" panose="020B0600070205080204" pitchFamily="34" charset="-128"/>
              </a:defRPr>
            </a:lvl4pPr>
            <a:lvl5pPr marL="2057400" indent="-228600">
              <a:defRPr sz="12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A36F89-7627-2243-9E06-5AE486E9860C}" type="slidenum">
              <a:rPr kumimoji="0" lang="en-US" altLang="en-US" sz="1200" b="0" i="0" u="none" strike="noStrike" kern="1200" cap="none" spc="0" normalizeH="0" baseline="0" noProof="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FFFFFF"/>
              </a:solidFill>
              <a:effectLst/>
              <a:uLnTx/>
              <a:uFillTx/>
              <a:latin typeface="Gill Sans" panose="020B0502020104020203" pitchFamily="34" charset="-79"/>
              <a:ea typeface="ヒラギノ角ゴ Pro W3" panose="020B0300000000000000" pitchFamily="34" charset="-128"/>
              <a:cs typeface="+mn-cs"/>
              <a:sym typeface="Gill Sans" panose="020B0502020104020203" pitchFamily="34" charset="-79"/>
            </a:endParaRPr>
          </a:p>
        </p:txBody>
      </p:sp>
      <p:sp>
        <p:nvSpPr>
          <p:cNvPr id="70658" name="Slide Image Placeholder 1">
            <a:extLst>
              <a:ext uri="{FF2B5EF4-FFF2-40B4-BE49-F238E27FC236}">
                <a16:creationId xmlns:a16="http://schemas.microsoft.com/office/drawing/2014/main" id="{502B3D4E-2D5B-D049-A44A-46E35108D411}"/>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CA2E92F-7826-7040-BB49-5D0A031009C9}"/>
              </a:ext>
            </a:extLst>
          </p:cNvPr>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Telegraph.co.uk</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Las mujeres ponen en riesgo su salud utilizando sitios web sobre el aborto</a:t>
            </a:r>
          </a:p>
          <a:p>
            <a:pPr defTabSz="457200" eaLnBrk="1" hangingPunct="1"/>
            <a:r>
              <a:rPr lang="es-419" altLang="en-US" noProof="0" dirty="0">
                <a:latin typeface="Gill Sans" panose="020B0502020104020203" pitchFamily="34" charset="-79"/>
                <a:ea typeface="ＭＳ Ｐゴシック" panose="020B0600070205080204" pitchFamily="34" charset="-128"/>
              </a:rPr>
              <a:t>A nivel mundial, las mujeres están poniendo en riesgo su salud al acceder a medicamentos para el aborto en línea y utilizándolos sin supervisión, reveló un estudio.</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Actualización más reciente: 10:30PM BST 18 jul de 2008</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Necesito un aborto</a:t>
            </a:r>
          </a:p>
          <a:p>
            <a:pPr defTabSz="457200" eaLnBrk="1" hangingPunct="1"/>
            <a:r>
              <a:rPr lang="es-419" altLang="en-US" noProof="0" dirty="0">
                <a:latin typeface="Gill Sans" panose="020B0502020104020203" pitchFamily="34" charset="-79"/>
                <a:ea typeface="ＭＳ Ｐゴシック" panose="020B0600070205080204" pitchFamily="34" charset="-128"/>
              </a:rPr>
              <a:t>¿Tiene un embarazo no deseado? Haga clic aquí. Este servicio de aborto con medicamentos en línea ayuda a las mujeres a adquirir acceso a un aborto seguro con pastillas, con el fin de disminuir el número de muertes atribuibles al aborto inseguro.</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Tuve un aborto</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err="1">
                <a:latin typeface="Gill Sans" panose="020B0502020104020203" pitchFamily="34" charset="-79"/>
                <a:ea typeface="ＭＳ Ｐゴシック" panose="020B0600070205080204" pitchFamily="34" charset="-128"/>
              </a:rPr>
              <a:t>The</a:t>
            </a:r>
            <a:r>
              <a:rPr lang="es-419" altLang="en-US" noProof="0" dirty="0">
                <a:latin typeface="Gill Sans" panose="020B0502020104020203" pitchFamily="34" charset="-79"/>
                <a:ea typeface="ＭＳ Ｐゴシック" panose="020B0600070205080204" pitchFamily="34" charset="-128"/>
              </a:rPr>
              <a:t> </a:t>
            </a:r>
            <a:r>
              <a:rPr lang="es-419" altLang="en-US" noProof="0" dirty="0" err="1">
                <a:latin typeface="Gill Sans" panose="020B0502020104020203" pitchFamily="34" charset="-79"/>
                <a:ea typeface="ＭＳ Ｐゴシック" panose="020B0600070205080204" pitchFamily="34" charset="-128"/>
              </a:rPr>
              <a:t>Telegraph</a:t>
            </a:r>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Estilo de vida/Mujeres/Salud</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Aborto con pastillas: todo lo que necesita saber</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¿Dónde puede conseguir la pastilla para inducir el aborto?</a:t>
            </a:r>
          </a:p>
          <a:p>
            <a:pPr defTabSz="457200" eaLnBrk="1" hangingPunct="1"/>
            <a:r>
              <a:rPr lang="es-419" altLang="en-US" noProof="0" dirty="0">
                <a:latin typeface="Gill Sans" panose="020B0502020104020203" pitchFamily="34" charset="-79"/>
                <a:ea typeface="ＭＳ Ｐゴシック" panose="020B0600070205080204" pitchFamily="34" charset="-128"/>
              </a:rPr>
              <a:t>En Inglaterra, Escocia y Gales, las mujeres pueden acceder abortos por medio de servicios y clínicas del Sistema Nacional de Salud.</a:t>
            </a:r>
          </a:p>
          <a:p>
            <a:pPr defTabSz="457200" eaLnBrk="1" hangingPunct="1"/>
            <a:endParaRPr lang="es-419" altLang="en-US" noProof="0" dirty="0">
              <a:latin typeface="Gill Sans" panose="020B0502020104020203" pitchFamily="34" charset="-79"/>
              <a:ea typeface="ＭＳ Ｐゴシック" panose="020B0600070205080204" pitchFamily="34" charset="-128"/>
            </a:endParaRPr>
          </a:p>
          <a:p>
            <a:pPr defTabSz="457200" eaLnBrk="1" hangingPunct="1"/>
            <a:r>
              <a:rPr lang="es-419" altLang="en-US" noProof="0" dirty="0">
                <a:latin typeface="Gill Sans" panose="020B0502020104020203" pitchFamily="34" charset="-79"/>
                <a:ea typeface="ＭＳ Ｐゴシック" panose="020B0600070205080204" pitchFamily="34" charset="-128"/>
              </a:rPr>
              <a:t>En Irlanda del Norte y en la República de Irlanda, las mujeres tienen acceso limitado a los servicios de aborto, que deben ser proporcionados en un hospital o en una clínica especializada con licencia. Esto significa que muchas mujeres viajan a partes del Reino Unido donde es más fácil obtener estos servicios, o utilizan sitios como </a:t>
            </a:r>
            <a:r>
              <a:rPr lang="es-419" altLang="en-US" noProof="0" dirty="0" err="1">
                <a:latin typeface="Gill Sans" panose="020B0502020104020203" pitchFamily="34" charset="-79"/>
                <a:ea typeface="ＭＳ Ｐゴシック" panose="020B0600070205080204" pitchFamily="34" charset="-128"/>
              </a:rPr>
              <a:t>Women</a:t>
            </a:r>
            <a:r>
              <a:rPr lang="es-419" altLang="en-US" noProof="0" dirty="0">
                <a:latin typeface="Gill Sans" panose="020B0502020104020203" pitchFamily="34" charset="-79"/>
                <a:ea typeface="ＭＳ Ｐゴシック" panose="020B0600070205080204" pitchFamily="34" charset="-128"/>
              </a:rPr>
              <a:t> </a:t>
            </a:r>
            <a:r>
              <a:rPr lang="es-419" altLang="en-US" noProof="0" dirty="0" err="1">
                <a:latin typeface="Gill Sans" panose="020B0502020104020203" pitchFamily="34" charset="-79"/>
                <a:ea typeface="ＭＳ Ｐゴシック" panose="020B0600070205080204" pitchFamily="34" charset="-128"/>
              </a:rPr>
              <a:t>on</a:t>
            </a:r>
            <a:r>
              <a:rPr lang="es-419" altLang="en-US" noProof="0" dirty="0">
                <a:latin typeface="Gill Sans" panose="020B0502020104020203" pitchFamily="34" charset="-79"/>
                <a:ea typeface="ＭＳ Ｐゴシック" panose="020B0600070205080204" pitchFamily="34" charset="-128"/>
              </a:rPr>
              <a:t> Web, un sitio web con sede en los Países Bajos que vende mifepristona y misoprostol, para comprar las pastillas.</a:t>
            </a:r>
          </a:p>
          <a:p>
            <a:pPr defTabSz="457200" eaLnBrk="1" hangingPunct="1"/>
            <a:r>
              <a:rPr lang="es-419" altLang="en-US" noProof="0" dirty="0">
                <a:latin typeface="Gill Sans" panose="020B0502020104020203" pitchFamily="34" charset="-79"/>
                <a:ea typeface="ＭＳ Ｐゴシック" panose="020B0600070205080204" pitchFamily="34" charset="-128"/>
              </a:rPr>
              <a:t>En algunas reseñas de prensa, la tasa de mujeres que necesitaron más atención médica después del aborto con medicamentos ha sido interpretada incorrectamente. Esta reseña de prensa ha mostrado claramente que el aborto con medicamentos aún es considerado y promovido como un procedimiento complicado, con gran riesgo de complicaciones, y que requiere supervisión estricta por el/la médico/a. </a:t>
            </a:r>
          </a:p>
          <a:p>
            <a:pPr defTabSz="457200" eaLnBrk="1" hangingPunct="1"/>
            <a:endParaRPr lang="en-US" altLang="en-US" dirty="0">
              <a:latin typeface="Gill Sans" panose="020B0502020104020203" pitchFamily="34" charset="-79"/>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C6D7CB70-519C-2F4E-B305-B5C9514A65F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Helvetica" pitchFamily="2" charset="0"/>
                <a:ea typeface="ＭＳ Ｐゴシック" panose="020B0600070205080204" pitchFamily="34" charset="-128"/>
              </a:defRPr>
            </a:lvl1pPr>
            <a:lvl2pPr marL="37931725" indent="-37474525" defTabSz="457200">
              <a:defRPr sz="1200">
                <a:solidFill>
                  <a:schemeClr val="tx1"/>
                </a:solidFill>
                <a:latin typeface="Gill Sans" panose="020B0502020104020203" pitchFamily="34" charset="-79"/>
                <a:ea typeface="ＭＳ Ｐゴシック" panose="020B0600070205080204" pitchFamily="34" charset="-128"/>
              </a:defRPr>
            </a:lvl2pPr>
            <a:lvl3pPr marL="1143000" indent="-228600" defTabSz="457200">
              <a:defRPr sz="1200">
                <a:solidFill>
                  <a:schemeClr val="tx1"/>
                </a:solidFill>
                <a:latin typeface="Gill Sans" panose="020B0502020104020203" pitchFamily="34" charset="-79"/>
                <a:ea typeface="ＭＳ Ｐゴシック" panose="020B0600070205080204" pitchFamily="34" charset="-128"/>
              </a:defRPr>
            </a:lvl3pPr>
            <a:lvl4pPr marL="1600200" indent="-228600" defTabSz="457200">
              <a:defRPr sz="1200">
                <a:solidFill>
                  <a:schemeClr val="tx1"/>
                </a:solidFill>
                <a:latin typeface="Gill Sans" panose="020B0502020104020203" pitchFamily="34" charset="-79"/>
                <a:ea typeface="ＭＳ Ｐゴシック" panose="020B0600070205080204" pitchFamily="34" charset="-128"/>
              </a:defRPr>
            </a:lvl4pPr>
            <a:lvl5pPr marL="2057400" indent="-228600" defTabSz="457200">
              <a:defRPr sz="1200">
                <a:solidFill>
                  <a:schemeClr val="tx1"/>
                </a:solidFill>
                <a:latin typeface="Gill Sans" panose="020B0502020104020203" pitchFamily="34" charset="-79"/>
                <a:ea typeface="ＭＳ Ｐゴシック" panose="020B0600070205080204" pitchFamily="34" charset="-128"/>
              </a:defRPr>
            </a:lvl5pPr>
            <a:lvl6pPr marL="25146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6pPr>
            <a:lvl7pPr marL="29718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7pPr>
            <a:lvl8pPr marL="34290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8pPr>
            <a:lvl9pPr marL="3886200" indent="-228600" defTabSz="457200" eaLnBrk="0" fontAlgn="base" hangingPunct="0">
              <a:spcBef>
                <a:spcPct val="0"/>
              </a:spcBef>
              <a:spcAft>
                <a:spcPct val="0"/>
              </a:spcAft>
              <a:defRPr sz="1200">
                <a:solidFill>
                  <a:schemeClr val="tx1"/>
                </a:solidFill>
                <a:latin typeface="Gill Sans" panose="020B0502020104020203" pitchFamily="34" charset="-79"/>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5793D97-0A8B-CA41-B0D7-0E241E5ED78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888230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CriticalConversation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03F1F-3B6A-9346-9BDB-B377C164A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96"/>
            <a:ext cx="20104805" cy="11308953"/>
          </a:xfrm>
          <a:prstGeom prst="rect">
            <a:avLst/>
          </a:prstGeom>
        </p:spPr>
      </p:pic>
      <p:sp>
        <p:nvSpPr>
          <p:cNvPr id="15" name="TextBox 14">
            <a:extLst>
              <a:ext uri="{FF2B5EF4-FFF2-40B4-BE49-F238E27FC236}">
                <a16:creationId xmlns:a16="http://schemas.microsoft.com/office/drawing/2014/main" id="{A18DF55A-1F2C-F749-98A2-86D585B613B0}"/>
              </a:ext>
            </a:extLst>
          </p:cNvPr>
          <p:cNvSpPr txBox="1"/>
          <p:nvPr userDrawn="1"/>
        </p:nvSpPr>
        <p:spPr>
          <a:xfrm>
            <a:off x="894080" y="8006295"/>
            <a:ext cx="5364846" cy="541309"/>
          </a:xfrm>
          <a:prstGeom prst="rect">
            <a:avLst/>
          </a:prstGeom>
          <a:noFill/>
        </p:spPr>
        <p:txBody>
          <a:bodyPr vert="horz" wrap="square" rtlCol="0" anchor="b">
            <a:noAutofit/>
          </a:bodyPr>
          <a:lstStyle/>
          <a:p>
            <a:pPr algn="l"/>
            <a:r>
              <a:rPr lang="en-US" sz="3200" b="0" spc="600" dirty="0">
                <a:solidFill>
                  <a:srgbClr val="EC078D"/>
                </a:solidFill>
                <a:latin typeface="Helvetica" pitchFamily="2" charset="0"/>
              </a:rPr>
              <a:t>TODAY</a:t>
            </a:r>
          </a:p>
        </p:txBody>
      </p:sp>
      <p:sp>
        <p:nvSpPr>
          <p:cNvPr id="13" name="Text Placeholder 12">
            <a:extLst>
              <a:ext uri="{FF2B5EF4-FFF2-40B4-BE49-F238E27FC236}">
                <a16:creationId xmlns:a16="http://schemas.microsoft.com/office/drawing/2014/main" id="{D81F43FD-09F6-3E4E-8260-436F20F722DB}"/>
              </a:ext>
            </a:extLst>
          </p:cNvPr>
          <p:cNvSpPr>
            <a:spLocks noGrp="1"/>
          </p:cNvSpPr>
          <p:nvPr>
            <p:ph type="body" sz="quarter" idx="10" hasCustomPrompt="1"/>
          </p:nvPr>
        </p:nvSpPr>
        <p:spPr>
          <a:xfrm>
            <a:off x="914400" y="8833329"/>
            <a:ext cx="18531840" cy="2062405"/>
          </a:xfrm>
          <a:prstGeom prst="rect">
            <a:avLst/>
          </a:prstGeom>
        </p:spPr>
        <p:txBody>
          <a:bodyPr anchor="t"/>
          <a:lstStyle>
            <a:lvl1pPr>
              <a:defRPr sz="6000" b="1">
                <a:solidFill>
                  <a:srgbClr val="000000"/>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dirty="0"/>
              <a:t>Click to edit title</a:t>
            </a:r>
          </a:p>
        </p:txBody>
      </p:sp>
      <p:cxnSp>
        <p:nvCxnSpPr>
          <p:cNvPr id="19" name="Straight Connector 18">
            <a:extLst>
              <a:ext uri="{FF2B5EF4-FFF2-40B4-BE49-F238E27FC236}">
                <a16:creationId xmlns:a16="http://schemas.microsoft.com/office/drawing/2014/main" id="{0B9A1BB8-74E7-724C-8D89-6635707E43A3}"/>
              </a:ext>
            </a:extLst>
          </p:cNvPr>
          <p:cNvCxnSpPr/>
          <p:nvPr userDrawn="1"/>
        </p:nvCxnSpPr>
        <p:spPr>
          <a:xfrm>
            <a:off x="914400" y="8595360"/>
            <a:ext cx="1869440" cy="0"/>
          </a:xfrm>
          <a:prstGeom prst="line">
            <a:avLst/>
          </a:prstGeom>
          <a:ln w="38100">
            <a:solidFill>
              <a:srgbClr val="EC078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with caption">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flying, bird, plane, airplane&#10;&#10;Description automatically generated">
            <a:extLst>
              <a:ext uri="{FF2B5EF4-FFF2-40B4-BE49-F238E27FC236}">
                <a16:creationId xmlns:a16="http://schemas.microsoft.com/office/drawing/2014/main" id="{36B0D07D-1B0C-BE4C-AC63-2FCF9476AB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998"/>
          <a:stretch/>
        </p:blipFill>
        <p:spPr>
          <a:xfrm>
            <a:off x="-706" y="396"/>
            <a:ext cx="10052756" cy="11308953"/>
          </a:xfrm>
          <a:prstGeom prst="rect">
            <a:avLst/>
          </a:prstGeom>
        </p:spPr>
      </p:pic>
      <p:sp>
        <p:nvSpPr>
          <p:cNvPr id="3" name="Text Placeholder 2"/>
          <p:cNvSpPr>
            <a:spLocks noGrp="1"/>
          </p:cNvSpPr>
          <p:nvPr>
            <p:ph type="body" sz="quarter" idx="11"/>
          </p:nvPr>
        </p:nvSpPr>
        <p:spPr>
          <a:xfrm>
            <a:off x="579803" y="5019403"/>
            <a:ext cx="9096892" cy="4994275"/>
          </a:xfrm>
          <a:prstGeom prst="rect">
            <a:avLst/>
          </a:prstGeom>
        </p:spPr>
        <p:txBody>
          <a:bodyPr/>
          <a:lstStyle>
            <a:lvl1pPr>
              <a:defRPr sz="3600">
                <a:solidFill>
                  <a:schemeClr val="bg1"/>
                </a:solidFill>
                <a:latin typeface="Helvetica" charset="0"/>
                <a:ea typeface="Helvetica" charset="0"/>
                <a:cs typeface="Helvetica" charset="0"/>
              </a:defRPr>
            </a:lvl1pPr>
            <a:lvl2pPr>
              <a:defRPr sz="3600">
                <a:solidFill>
                  <a:schemeClr val="bg1"/>
                </a:solidFill>
                <a:latin typeface="Helvetica" charset="0"/>
                <a:ea typeface="Helvetica" charset="0"/>
                <a:cs typeface="Helvetica" charset="0"/>
              </a:defRPr>
            </a:lvl2pPr>
            <a:lvl3pPr>
              <a:defRPr sz="3600">
                <a:solidFill>
                  <a:schemeClr val="bg1"/>
                </a:solidFill>
                <a:latin typeface="Helvetica" charset="0"/>
                <a:ea typeface="Helvetica" charset="0"/>
                <a:cs typeface="Helvetica" charset="0"/>
              </a:defRPr>
            </a:lvl3pPr>
            <a:lvl4pPr>
              <a:defRPr sz="3600">
                <a:solidFill>
                  <a:schemeClr val="bg1"/>
                </a:solidFill>
                <a:latin typeface="Helvetica" charset="0"/>
                <a:ea typeface="Helvetica" charset="0"/>
                <a:cs typeface="Helvetica" charset="0"/>
              </a:defRPr>
            </a:lvl4pPr>
            <a:lvl5pPr>
              <a:defRPr sz="3600">
                <a:solidFill>
                  <a:schemeClr val="bg1"/>
                </a:solidFill>
                <a:latin typeface="Helvetica" charset="0"/>
                <a:ea typeface="Helvetica" charset="0"/>
                <a:cs typeface="Helvetica" charset="0"/>
              </a:defRPr>
            </a:lvl5pPr>
          </a:lstStyle>
          <a:p>
            <a:pPr lvl="0"/>
            <a:r>
              <a:rPr lang="en-US"/>
              <a:t>Click to edit Master text styles</a:t>
            </a:r>
          </a:p>
        </p:txBody>
      </p:sp>
      <p:sp>
        <p:nvSpPr>
          <p:cNvPr id="2" name="Title 1"/>
          <p:cNvSpPr>
            <a:spLocks noGrp="1"/>
          </p:cNvSpPr>
          <p:nvPr>
            <p:ph type="title"/>
          </p:nvPr>
        </p:nvSpPr>
        <p:spPr>
          <a:xfrm>
            <a:off x="579803" y="1770245"/>
            <a:ext cx="9096892" cy="2185987"/>
          </a:xfrm>
          <a:prstGeom prst="rect">
            <a:avLst/>
          </a:prstGeom>
        </p:spPr>
        <p:txBody>
          <a:bodyPr anchor="b"/>
          <a:lstStyle>
            <a:lvl1pPr>
              <a:defRPr sz="7200" b="1">
                <a:solidFill>
                  <a:schemeClr val="bg1"/>
                </a:solidFill>
                <a:latin typeface="Helvetica" charset="0"/>
                <a:ea typeface="Helvetica" charset="0"/>
                <a:cs typeface="Helvetica"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7E048D19-3948-C341-8BDE-A92A8488908D}"/>
              </a:ext>
            </a:extLst>
          </p:cNvPr>
          <p:cNvSpPr>
            <a:spLocks noGrp="1"/>
          </p:cNvSpPr>
          <p:nvPr>
            <p:ph type="pic" sz="quarter" idx="12"/>
          </p:nvPr>
        </p:nvSpPr>
        <p:spPr>
          <a:xfrm>
            <a:off x="10052050" y="0"/>
            <a:ext cx="10052050" cy="11309350"/>
          </a:xfrm>
          <a:prstGeom prst="rect">
            <a:avLst/>
          </a:prstGeom>
        </p:spPr>
        <p:txBody>
          <a:bodyPr/>
          <a:lstStyle/>
          <a:p>
            <a:r>
              <a:rPr lang="en-US"/>
              <a:t>Click icon to add picture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20104100" cy="11309350"/>
          </a:xfrm>
          <a:prstGeom prst="rect">
            <a:avLst/>
          </a:prstGeom>
        </p:spPr>
        <p:txBody>
          <a:bodyPr/>
          <a:lstStyle/>
          <a:p>
            <a:r>
              <a:rPr lang="en-US"/>
              <a:t>Click icon to add picture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useBgFill="1">
        <p:nvSpPr>
          <p:cNvPr id="31" name="Rounded Rectangle 30"/>
          <p:cNvSpPr/>
          <p:nvPr/>
        </p:nvSpPr>
        <p:spPr bwMode="white">
          <a:xfrm>
            <a:off x="16218070" y="6696862"/>
            <a:ext cx="3518218" cy="60317"/>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968"/>
          </a:p>
        </p:txBody>
      </p:sp>
      <p:sp>
        <p:nvSpPr>
          <p:cNvPr id="10" name="Rectangle 9"/>
          <p:cNvSpPr/>
          <p:nvPr/>
        </p:nvSpPr>
        <p:spPr>
          <a:xfrm>
            <a:off x="1" y="3769784"/>
            <a:ext cx="20104102" cy="231987"/>
          </a:xfrm>
          <a:prstGeom prst="rect">
            <a:avLst/>
          </a:prstGeom>
          <a:solidFill>
            <a:schemeClr val="accent1"/>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968"/>
          </a:p>
        </p:txBody>
      </p:sp>
      <p:sp>
        <p:nvSpPr>
          <p:cNvPr id="19" name="Rectangle 18"/>
          <p:cNvSpPr/>
          <p:nvPr/>
        </p:nvSpPr>
        <p:spPr>
          <a:xfrm>
            <a:off x="0" y="0"/>
            <a:ext cx="20104100" cy="3769783"/>
          </a:xfrm>
          <a:prstGeom prst="rect">
            <a:avLst/>
          </a:prstGeom>
          <a:solidFill>
            <a:srgbClr val="F47B2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968"/>
          </a:p>
        </p:txBody>
      </p:sp>
      <p:sp>
        <p:nvSpPr>
          <p:cNvPr id="8" name="Title 7"/>
          <p:cNvSpPr>
            <a:spLocks noGrp="1"/>
          </p:cNvSpPr>
          <p:nvPr>
            <p:ph type="ctrTitle"/>
          </p:nvPr>
        </p:nvSpPr>
        <p:spPr>
          <a:xfrm>
            <a:off x="1005205" y="1130936"/>
            <a:ext cx="18596293" cy="2424180"/>
          </a:xfrm>
        </p:spPr>
        <p:txBody>
          <a:bodyPr anchor="b"/>
          <a:lstStyle>
            <a:lvl1pPr>
              <a:defRPr sz="7256">
                <a:solidFill>
                  <a:schemeClr val="bg1"/>
                </a:solidFill>
              </a:defRPr>
            </a:lvl1pPr>
          </a:lstStyle>
          <a:p>
            <a:r>
              <a:rPr kumimoji="0" lang="en-US"/>
              <a:t>Click to edit Master title style</a:t>
            </a:r>
            <a:endParaRPr kumimoji="0" lang="en-US" dirty="0"/>
          </a:p>
        </p:txBody>
      </p:sp>
      <p:sp>
        <p:nvSpPr>
          <p:cNvPr id="9" name="Subtitle 8"/>
          <p:cNvSpPr>
            <a:spLocks noGrp="1"/>
          </p:cNvSpPr>
          <p:nvPr>
            <p:ph type="subTitle" idx="1"/>
          </p:nvPr>
        </p:nvSpPr>
        <p:spPr>
          <a:xfrm>
            <a:off x="1005205" y="4139854"/>
            <a:ext cx="10889721" cy="2890167"/>
          </a:xfrm>
        </p:spPr>
        <p:txBody>
          <a:bodyPr/>
          <a:lstStyle>
            <a:lvl1pPr marL="105556" indent="0" algn="l">
              <a:buNone/>
              <a:defRPr sz="3958">
                <a:solidFill>
                  <a:schemeClr val="tx2"/>
                </a:solidFill>
              </a:defRPr>
            </a:lvl1pPr>
            <a:lvl2pPr marL="753969" indent="0" algn="ctr">
              <a:buNone/>
            </a:lvl2pPr>
            <a:lvl3pPr marL="1507937" indent="0" algn="ctr">
              <a:buNone/>
            </a:lvl3pPr>
            <a:lvl4pPr marL="2261906" indent="0" algn="ctr">
              <a:buNone/>
            </a:lvl4pPr>
            <a:lvl5pPr marL="3015874" indent="0" algn="ctr">
              <a:buNone/>
            </a:lvl5pPr>
            <a:lvl6pPr marL="3769843" indent="0" algn="ctr">
              <a:buNone/>
            </a:lvl6pPr>
            <a:lvl7pPr marL="4523811" indent="0" algn="ctr">
              <a:buNone/>
            </a:lvl7pPr>
            <a:lvl8pPr marL="5277780" indent="0" algn="ctr">
              <a:buNone/>
            </a:lvl8pPr>
            <a:lvl9pPr marL="6031748" indent="0" algn="ctr">
              <a:buNone/>
            </a:lvl9pPr>
          </a:lstStyle>
          <a:p>
            <a:r>
              <a:rPr kumimoji="0" lang="en-US"/>
              <a:t>Click to edit Master subtitle style</a:t>
            </a:r>
            <a:endParaRPr kumimoji="0" lang="en-US" dirty="0"/>
          </a:p>
        </p:txBody>
      </p:sp>
      <p:sp>
        <p:nvSpPr>
          <p:cNvPr id="29" name="Slide Number Placeholder 28"/>
          <p:cNvSpPr>
            <a:spLocks noGrp="1"/>
          </p:cNvSpPr>
          <p:nvPr>
            <p:ph type="sldNum" sz="quarter" idx="12"/>
          </p:nvPr>
        </p:nvSpPr>
        <p:spPr>
          <a:xfrm>
            <a:off x="18292638" y="1874"/>
            <a:ext cx="1643928" cy="603165"/>
          </a:xfrm>
          <a:prstGeom prst="rect">
            <a:avLst/>
          </a:prstGeom>
        </p:spPr>
        <p:txBody>
          <a:bodyPr/>
          <a:lstStyle>
            <a:lvl1pPr algn="r">
              <a:defRPr sz="2968">
                <a:solidFill>
                  <a:schemeClr val="bg1"/>
                </a:solidFill>
              </a:defRPr>
            </a:lvl1pPr>
          </a:lstStyle>
          <a:p>
            <a:fld id="{4676732B-1DBA-472D-A87E-F0D5866BB070}" type="slidenum">
              <a:rPr lang="en-US" smtClean="0"/>
              <a:t>‹#›</a:t>
            </a:fld>
            <a:endParaRPr lang="en-US"/>
          </a:p>
        </p:txBody>
      </p:sp>
      <p:pic>
        <p:nvPicPr>
          <p:cNvPr id="3" name="Picture 2" descr="FIGO-2015-PP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28160" y="9550119"/>
            <a:ext cx="8175940" cy="1507964"/>
          </a:xfrm>
          <a:prstGeom prst="rect">
            <a:avLst/>
          </a:prstGeom>
        </p:spPr>
      </p:pic>
    </p:spTree>
    <p:extLst>
      <p:ext uri="{BB962C8B-B14F-4D97-AF65-F5344CB8AC3E}">
        <p14:creationId xmlns:p14="http://schemas.microsoft.com/office/powerpoint/2010/main" val="290998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56659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481231" y="1010302"/>
            <a:ext cx="2104651" cy="753957"/>
          </a:xfrm>
          <a:prstGeom prst="rect">
            <a:avLst/>
          </a:prstGeom>
        </p:spPr>
        <p:txBody>
          <a:bodyPr/>
          <a:lstStyle/>
          <a:p>
            <a:fld id="{34E40B51-84A9-49DA-B1CE-5688658EB1E9}" type="datetimeFigureOut">
              <a:rPr lang="en-US" smtClean="0"/>
              <a:t>6/5/2020</a:t>
            </a:fld>
            <a:endParaRPr lang="en-US"/>
          </a:p>
        </p:txBody>
      </p:sp>
      <p:sp>
        <p:nvSpPr>
          <p:cNvPr id="3" name="Footer Placeholder 2"/>
          <p:cNvSpPr>
            <a:spLocks noGrp="1"/>
          </p:cNvSpPr>
          <p:nvPr>
            <p:ph type="ftr" sz="quarter" idx="11"/>
          </p:nvPr>
        </p:nvSpPr>
        <p:spPr>
          <a:xfrm>
            <a:off x="11559857" y="1010302"/>
            <a:ext cx="2915095" cy="753957"/>
          </a:xfrm>
          <a:prstGeom prst="rect">
            <a:avLst/>
          </a:prstGeom>
        </p:spPr>
        <p:txBody>
          <a:bodyPr/>
          <a:lstStyle/>
          <a:p>
            <a:endParaRPr lang="en-US"/>
          </a:p>
        </p:txBody>
      </p:sp>
      <p:sp>
        <p:nvSpPr>
          <p:cNvPr id="4" name="Slide Number Placeholder 3"/>
          <p:cNvSpPr>
            <a:spLocks noGrp="1"/>
          </p:cNvSpPr>
          <p:nvPr>
            <p:ph type="sldNum" sz="quarter" idx="12"/>
          </p:nvPr>
        </p:nvSpPr>
        <p:spPr>
          <a:xfrm>
            <a:off x="17973065" y="3747"/>
            <a:ext cx="1675342" cy="603165"/>
          </a:xfrm>
          <a:prstGeom prst="rect">
            <a:avLst/>
          </a:prstGeom>
        </p:spPr>
        <p:txBody>
          <a:bodyPr/>
          <a:lstStyle/>
          <a:p>
            <a:fld id="{4676732B-1DBA-472D-A87E-F0D5866BB070}" type="slidenum">
              <a:rPr lang="en-US" smtClean="0"/>
              <a:t>‹#›</a:t>
            </a:fld>
            <a:endParaRPr lang="en-US"/>
          </a:p>
        </p:txBody>
      </p:sp>
    </p:spTree>
    <p:extLst>
      <p:ext uri="{BB962C8B-B14F-4D97-AF65-F5344CB8AC3E}">
        <p14:creationId xmlns:p14="http://schemas.microsoft.com/office/powerpoint/2010/main" val="807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
    <p:bg>
      <p:bgPr>
        <a:solidFill>
          <a:schemeClr val="bg1"/>
        </a:solidFill>
        <a:effectLst/>
      </p:bgPr>
    </p:bg>
    <p:spTree>
      <p:nvGrpSpPr>
        <p:cNvPr id="1" name=""/>
        <p:cNvGrpSpPr/>
        <p:nvPr/>
      </p:nvGrpSpPr>
      <p:grpSpPr>
        <a:xfrm>
          <a:off x="0" y="0"/>
          <a:ext cx="0" cy="0"/>
          <a:chOff x="0" y="0"/>
          <a:chExt cx="0" cy="0"/>
        </a:xfrm>
      </p:grpSpPr>
      <p:sp>
        <p:nvSpPr>
          <p:cNvPr id="28"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9" name="bk object 25"/>
          <p:cNvSpPr/>
          <p:nvPr userDrawn="1"/>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33" name="Rectangle 32"/>
          <p:cNvSpPr>
            <a:spLocks noChangeAspect="1"/>
          </p:cNvSpPr>
          <p:nvPr userDrawn="1"/>
        </p:nvSpPr>
        <p:spPr>
          <a:xfrm>
            <a:off x="1062449" y="991235"/>
            <a:ext cx="17979202" cy="9326880"/>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878340" y="1866823"/>
            <a:ext cx="16347747" cy="2031325"/>
          </a:xfrm>
        </p:spPr>
        <p:txBody>
          <a:bodyPr/>
          <a:lstStyle>
            <a:lvl1pPr>
              <a:defRPr sz="6600">
                <a:solidFill>
                  <a:schemeClr val="tx1"/>
                </a:solidFill>
              </a:defRPr>
            </a:lvl1pPr>
          </a:lstStyle>
          <a:p>
            <a:r>
              <a:rPr lang="en-US"/>
              <a:t>Click to edit Master title style</a:t>
            </a:r>
          </a:p>
        </p:txBody>
      </p:sp>
      <p:sp>
        <p:nvSpPr>
          <p:cNvPr id="12" name="Text Placeholder 11"/>
          <p:cNvSpPr>
            <a:spLocks noGrp="1"/>
          </p:cNvSpPr>
          <p:nvPr>
            <p:ph type="body" sz="quarter" idx="11"/>
          </p:nvPr>
        </p:nvSpPr>
        <p:spPr>
          <a:xfrm>
            <a:off x="1927225" y="4206875"/>
            <a:ext cx="16298862" cy="5175038"/>
          </a:xfrm>
        </p:spPr>
        <p:txBody>
          <a:bodyPr/>
          <a:lstStyle>
            <a:lvl1pPr>
              <a:defRPr sz="3600">
                <a:solidFill>
                  <a:schemeClr val="tx1"/>
                </a:solidFill>
                <a:latin typeface="Helvetica" charset="0"/>
                <a:ea typeface="Helvetica" charset="0"/>
                <a:cs typeface="Helvetica" charset="0"/>
              </a:defRPr>
            </a:lvl1pPr>
            <a:lvl2pPr marL="1028700" indent="-571500">
              <a:buClr>
                <a:schemeClr val="accent2"/>
              </a:buClr>
              <a:buFont typeface="Arial" charset="0"/>
              <a:buChar char="•"/>
              <a:defRPr sz="3600">
                <a:solidFill>
                  <a:schemeClr val="tx1"/>
                </a:solidFill>
                <a:latin typeface="Helvetica" charset="0"/>
                <a:ea typeface="Helvetica" charset="0"/>
                <a:cs typeface="Helvetica" charset="0"/>
              </a:defRPr>
            </a:lvl2pPr>
            <a:lvl3pPr marL="1485900" indent="-571500">
              <a:buClr>
                <a:schemeClr val="accent2"/>
              </a:buClr>
              <a:buFont typeface="Arial" charset="0"/>
              <a:buChar char="•"/>
              <a:defRPr sz="3600">
                <a:solidFill>
                  <a:schemeClr val="tx1"/>
                </a:solidFill>
                <a:latin typeface="Helvetica" charset="0"/>
                <a:ea typeface="Helvetica" charset="0"/>
                <a:cs typeface="Helvetica" charset="0"/>
              </a:defRPr>
            </a:lvl3pPr>
            <a:lvl4pPr marL="1943100" indent="-571500">
              <a:buClr>
                <a:schemeClr val="accent2"/>
              </a:buClr>
              <a:buFont typeface="Arial" charset="0"/>
              <a:buChar char="•"/>
              <a:defRPr sz="3600">
                <a:solidFill>
                  <a:schemeClr val="tx1"/>
                </a:solidFill>
                <a:latin typeface="Helvetica" charset="0"/>
                <a:ea typeface="Helvetica" charset="0"/>
                <a:cs typeface="Helvetica" charset="0"/>
              </a:defRPr>
            </a:lvl4pPr>
            <a:lvl5pPr marL="2400300" indent="-571500">
              <a:buClr>
                <a:schemeClr val="accent2"/>
              </a:buClr>
              <a:buFont typeface="Arial" charset="0"/>
              <a:buChar char="•"/>
              <a:defRPr sz="360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94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774" y="1251568"/>
            <a:ext cx="15530417" cy="6664977"/>
          </a:xfrm>
        </p:spPr>
        <p:txBody>
          <a:bodyPr anchor="b">
            <a:normAutofit/>
          </a:bodyPr>
          <a:lstStyle>
            <a:lvl1pPr algn="l">
              <a:lnSpc>
                <a:spcPct val="85000"/>
              </a:lnSpc>
              <a:defRPr sz="11873"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080774" y="7916545"/>
            <a:ext cx="15530417" cy="2789640"/>
          </a:xfrm>
        </p:spPr>
        <p:txBody>
          <a:bodyPr>
            <a:normAutofit/>
          </a:bodyPr>
          <a:lstStyle>
            <a:lvl1pPr marL="0" indent="0" algn="l">
              <a:buNone/>
              <a:defRPr sz="3628" baseline="0">
                <a:solidFill>
                  <a:schemeClr val="tx1">
                    <a:lumMod val="75000"/>
                  </a:schemeClr>
                </a:solidFill>
              </a:defRPr>
            </a:lvl1pPr>
            <a:lvl2pPr marL="753923" indent="0" algn="ctr">
              <a:buNone/>
              <a:defRPr sz="3628"/>
            </a:lvl2pPr>
            <a:lvl3pPr marL="1507846" indent="0" algn="ctr">
              <a:buNone/>
              <a:defRPr sz="3628"/>
            </a:lvl3pPr>
            <a:lvl4pPr marL="2261768" indent="0" algn="ctr">
              <a:buNone/>
              <a:defRPr sz="3298"/>
            </a:lvl4pPr>
            <a:lvl5pPr marL="3015691" indent="0" algn="ctr">
              <a:buNone/>
              <a:defRPr sz="3298"/>
            </a:lvl5pPr>
            <a:lvl6pPr marL="3769614" indent="0" algn="ctr">
              <a:buNone/>
              <a:defRPr sz="3298"/>
            </a:lvl6pPr>
            <a:lvl7pPr marL="4523537" indent="0" algn="ctr">
              <a:buNone/>
              <a:defRPr sz="3298"/>
            </a:lvl7pPr>
            <a:lvl8pPr marL="5277460" indent="0" algn="ctr">
              <a:buNone/>
              <a:defRPr sz="3298"/>
            </a:lvl8pPr>
            <a:lvl9pPr marL="6031382" indent="0" algn="ctr">
              <a:buNone/>
              <a:defRPr sz="329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BCBD107-3656-4D44-AD08-8AE577C9310D}" type="datetimeFigureOut">
              <a:rPr lang="en-US" smtClean="0"/>
              <a:t>6/5/2020</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A440D67-E5C5-46D6-AC34-C1B8D15AC252}" type="slidenum">
              <a:rPr lang="en-US" smtClean="0"/>
              <a:t>‹#›</a:t>
            </a:fld>
            <a:endParaRPr lang="en-US"/>
          </a:p>
        </p:txBody>
      </p:sp>
      <p:sp>
        <p:nvSpPr>
          <p:cNvPr id="7" name="Rectangle 6"/>
          <p:cNvSpPr/>
          <p:nvPr/>
        </p:nvSpPr>
        <p:spPr>
          <a:xfrm>
            <a:off x="0" y="0"/>
            <a:ext cx="753904"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645140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BD107-3656-4D44-AD08-8AE577C9310D}"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11411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80774" y="1251568"/>
            <a:ext cx="15530417" cy="6664977"/>
          </a:xfrm>
        </p:spPr>
        <p:txBody>
          <a:bodyPr anchor="b">
            <a:normAutofit/>
          </a:bodyPr>
          <a:lstStyle>
            <a:lvl1pPr>
              <a:lnSpc>
                <a:spcPct val="85000"/>
              </a:lnSpc>
              <a:defRPr sz="11873" b="0"/>
            </a:lvl1pPr>
          </a:lstStyle>
          <a:p>
            <a:r>
              <a:rPr lang="en-US"/>
              <a:t>Click to edit Master title style</a:t>
            </a:r>
            <a:endParaRPr lang="en-US" dirty="0"/>
          </a:p>
        </p:txBody>
      </p:sp>
      <p:sp>
        <p:nvSpPr>
          <p:cNvPr id="3" name="Text Placeholder 2"/>
          <p:cNvSpPr>
            <a:spLocks noGrp="1"/>
          </p:cNvSpPr>
          <p:nvPr>
            <p:ph type="body" idx="1"/>
          </p:nvPr>
        </p:nvSpPr>
        <p:spPr>
          <a:xfrm>
            <a:off x="2080774" y="7916545"/>
            <a:ext cx="15530417" cy="2789640"/>
          </a:xfrm>
        </p:spPr>
        <p:txBody>
          <a:bodyPr anchor="t">
            <a:normAutofit/>
          </a:bodyPr>
          <a:lstStyle>
            <a:lvl1pPr marL="0" indent="0">
              <a:buNone/>
              <a:defRPr sz="3628">
                <a:solidFill>
                  <a:schemeClr val="tx1">
                    <a:lumMod val="65000"/>
                    <a:lumOff val="35000"/>
                  </a:schemeClr>
                </a:solidFill>
              </a:defRPr>
            </a:lvl1pPr>
            <a:lvl2pPr marL="753923" indent="0">
              <a:buNone/>
              <a:defRPr sz="2968">
                <a:solidFill>
                  <a:schemeClr val="tx1">
                    <a:tint val="75000"/>
                  </a:schemeClr>
                </a:solidFill>
              </a:defRPr>
            </a:lvl2pPr>
            <a:lvl3pPr marL="1507846" indent="0">
              <a:buNone/>
              <a:defRPr sz="2638">
                <a:solidFill>
                  <a:schemeClr val="tx1">
                    <a:tint val="75000"/>
                  </a:schemeClr>
                </a:solidFill>
              </a:defRPr>
            </a:lvl3pPr>
            <a:lvl4pPr marL="2261768" indent="0">
              <a:buNone/>
              <a:defRPr sz="2309">
                <a:solidFill>
                  <a:schemeClr val="tx1">
                    <a:tint val="75000"/>
                  </a:schemeClr>
                </a:solidFill>
              </a:defRPr>
            </a:lvl4pPr>
            <a:lvl5pPr marL="3015691" indent="0">
              <a:buNone/>
              <a:defRPr sz="2309">
                <a:solidFill>
                  <a:schemeClr val="tx1">
                    <a:tint val="75000"/>
                  </a:schemeClr>
                </a:solidFill>
              </a:defRPr>
            </a:lvl5pPr>
            <a:lvl6pPr marL="3769614" indent="0">
              <a:buNone/>
              <a:defRPr sz="2309">
                <a:solidFill>
                  <a:schemeClr val="tx1">
                    <a:tint val="75000"/>
                  </a:schemeClr>
                </a:solidFill>
              </a:defRPr>
            </a:lvl6pPr>
            <a:lvl7pPr marL="4523537" indent="0">
              <a:buNone/>
              <a:defRPr sz="2309">
                <a:solidFill>
                  <a:schemeClr val="tx1">
                    <a:tint val="75000"/>
                  </a:schemeClr>
                </a:solidFill>
              </a:defRPr>
            </a:lvl7pPr>
            <a:lvl8pPr marL="5277460" indent="0">
              <a:buNone/>
              <a:defRPr sz="2309">
                <a:solidFill>
                  <a:schemeClr val="tx1">
                    <a:tint val="75000"/>
                  </a:schemeClr>
                </a:solidFill>
              </a:defRPr>
            </a:lvl8pPr>
            <a:lvl9pPr marL="6031382" indent="0">
              <a:buNone/>
              <a:defRPr sz="23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BD107-3656-4D44-AD08-8AE577C9310D}"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40D67-E5C5-46D6-AC34-C1B8D15AC252}" type="slidenum">
              <a:rPr lang="en-US" smtClean="0"/>
              <a:t>‹#›</a:t>
            </a:fld>
            <a:endParaRPr lang="en-US"/>
          </a:p>
        </p:txBody>
      </p:sp>
      <p:sp>
        <p:nvSpPr>
          <p:cNvPr id="7" name="Rectangle 6"/>
          <p:cNvSpPr/>
          <p:nvPr/>
        </p:nvSpPr>
        <p:spPr>
          <a:xfrm>
            <a:off x="0" y="0"/>
            <a:ext cx="753904" cy="113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099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0774" y="3015828"/>
            <a:ext cx="7388257" cy="7175677"/>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02310" y="3015828"/>
            <a:ext cx="7388257" cy="7175677"/>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BD107-3656-4D44-AD08-8AE577C9310D}"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340393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yer, green, woman, court&#10;&#10;Description automatically generated">
            <a:extLst>
              <a:ext uri="{FF2B5EF4-FFF2-40B4-BE49-F238E27FC236}">
                <a16:creationId xmlns:a16="http://schemas.microsoft.com/office/drawing/2014/main" id="{A4E213A4-8A9F-F14F-B1A3-E6AF8D811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06" cy="11308953"/>
          </a:xfrm>
          <a:prstGeom prst="rect">
            <a:avLst/>
          </a:prstGeom>
        </p:spPr>
      </p:pic>
      <p:sp>
        <p:nvSpPr>
          <p:cNvPr id="7" name="Picture Placeholder 6">
            <a:extLst>
              <a:ext uri="{FF2B5EF4-FFF2-40B4-BE49-F238E27FC236}">
                <a16:creationId xmlns:a16="http://schemas.microsoft.com/office/drawing/2014/main" id="{69F0C551-B455-7A4E-8E10-B2D2AD149005}"/>
              </a:ext>
            </a:extLst>
          </p:cNvPr>
          <p:cNvSpPr>
            <a:spLocks noGrp="1"/>
          </p:cNvSpPr>
          <p:nvPr>
            <p:ph type="pic" sz="quarter" idx="10"/>
          </p:nvPr>
        </p:nvSpPr>
        <p:spPr>
          <a:xfrm>
            <a:off x="980661" y="3855968"/>
            <a:ext cx="6918118" cy="4824206"/>
          </a:xfrm>
          <a:prstGeom prst="rect">
            <a:avLst/>
          </a:prstGeom>
        </p:spPr>
        <p:txBody>
          <a:bodyPr/>
          <a:lstStyle/>
          <a:p>
            <a:r>
              <a:rPr lang="en-US"/>
              <a:t>Click icon to add picture</a:t>
            </a:r>
            <a:endParaRPr lang="en-US" dirty="0"/>
          </a:p>
        </p:txBody>
      </p:sp>
      <p:sp>
        <p:nvSpPr>
          <p:cNvPr id="16" name="Text Placeholder 12">
            <a:extLst>
              <a:ext uri="{FF2B5EF4-FFF2-40B4-BE49-F238E27FC236}">
                <a16:creationId xmlns:a16="http://schemas.microsoft.com/office/drawing/2014/main" id="{44AA8791-B8E5-5742-8A59-86B21BD41C1E}"/>
              </a:ext>
            </a:extLst>
          </p:cNvPr>
          <p:cNvSpPr>
            <a:spLocks noGrp="1"/>
          </p:cNvSpPr>
          <p:nvPr>
            <p:ph type="body" sz="quarter" idx="11" hasCustomPrompt="1"/>
          </p:nvPr>
        </p:nvSpPr>
        <p:spPr>
          <a:xfrm>
            <a:off x="8547652" y="4937761"/>
            <a:ext cx="10323444" cy="3742414"/>
          </a:xfrm>
          <a:prstGeom prst="rect">
            <a:avLst/>
          </a:prstGeom>
        </p:spPr>
        <p:txBody>
          <a:bodyPr anchor="t"/>
          <a:lstStyle>
            <a:lvl1pPr>
              <a:defRPr sz="7200">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dirty="0"/>
              <a:t>Click to edit title</a:t>
            </a:r>
          </a:p>
        </p:txBody>
      </p:sp>
      <p:sp>
        <p:nvSpPr>
          <p:cNvPr id="20" name="TextBox 19">
            <a:extLst>
              <a:ext uri="{FF2B5EF4-FFF2-40B4-BE49-F238E27FC236}">
                <a16:creationId xmlns:a16="http://schemas.microsoft.com/office/drawing/2014/main" id="{5EF43987-EF98-2844-9306-141C8CBF5A32}"/>
              </a:ext>
            </a:extLst>
          </p:cNvPr>
          <p:cNvSpPr txBox="1"/>
          <p:nvPr userDrawn="1"/>
        </p:nvSpPr>
        <p:spPr>
          <a:xfrm rot="16200000">
            <a:off x="9706210" y="2697410"/>
            <a:ext cx="810398" cy="3127514"/>
          </a:xfrm>
          <a:prstGeom prst="rect">
            <a:avLst/>
          </a:prstGeom>
          <a:solidFill>
            <a:srgbClr val="0068AA"/>
          </a:solidFill>
        </p:spPr>
        <p:txBody>
          <a:bodyPr vert="vert" wrap="square" rtlCol="0" anchor="ctr">
            <a:noAutofit/>
          </a:bodyPr>
          <a:lstStyle/>
          <a:p>
            <a:pPr algn="ctr"/>
            <a:r>
              <a:rPr lang="en-US" sz="3200" b="1" dirty="0">
                <a:solidFill>
                  <a:schemeClr val="bg1"/>
                </a:solidFill>
                <a:latin typeface="Helvetica" pitchFamily="2" charset="0"/>
              </a:rPr>
              <a:t>TODAY</a:t>
            </a:r>
            <a:endParaRPr lang="en-US" sz="3200" dirty="0">
              <a:solidFill>
                <a:schemeClr val="bg1"/>
              </a:solidFill>
              <a:latin typeface="Helvetica" pitchFamily="2"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080774" y="2825944"/>
            <a:ext cx="7388257" cy="1206331"/>
          </a:xfrm>
        </p:spPr>
        <p:txBody>
          <a:bodyPr anchor="b">
            <a:normAutofit/>
          </a:bodyPr>
          <a:lstStyle>
            <a:lvl1pPr marL="0" indent="0">
              <a:spcBef>
                <a:spcPts val="0"/>
              </a:spcBef>
              <a:buNone/>
              <a:defRPr sz="3298" b="0">
                <a:solidFill>
                  <a:schemeClr val="tx2"/>
                </a:solidFill>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p:cNvSpPr>
            <a:spLocks noGrp="1"/>
          </p:cNvSpPr>
          <p:nvPr>
            <p:ph sz="half" idx="2"/>
          </p:nvPr>
        </p:nvSpPr>
        <p:spPr>
          <a:xfrm>
            <a:off x="2080774" y="4135136"/>
            <a:ext cx="7388257" cy="6043279"/>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102310" y="2825944"/>
            <a:ext cx="7388257" cy="1206331"/>
          </a:xfrm>
        </p:spPr>
        <p:txBody>
          <a:bodyPr anchor="b">
            <a:normAutofit/>
          </a:bodyPr>
          <a:lstStyle>
            <a:lvl1pPr marL="0" indent="0">
              <a:lnSpc>
                <a:spcPct val="95000"/>
              </a:lnSpc>
              <a:spcBef>
                <a:spcPts val="0"/>
              </a:spcBef>
              <a:buNone/>
              <a:defRPr lang="en-US" sz="3298" b="0" kern="1200" dirty="0">
                <a:solidFill>
                  <a:schemeClr val="tx2"/>
                </a:solidFill>
                <a:latin typeface="+mn-lt"/>
                <a:ea typeface="+mn-ea"/>
                <a:cs typeface="+mn-cs"/>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marL="0" lvl="0" indent="0" algn="l" defTabSz="1507846" rtl="0" eaLnBrk="1" latinLnBrk="0" hangingPunct="1">
              <a:lnSpc>
                <a:spcPct val="90000"/>
              </a:lnSpc>
              <a:spcBef>
                <a:spcPts val="3298"/>
              </a:spcBef>
              <a:buFontTx/>
              <a:buNone/>
            </a:pPr>
            <a:r>
              <a:rPr lang="en-US"/>
              <a:t>Click to edit Master text styles</a:t>
            </a:r>
          </a:p>
        </p:txBody>
      </p:sp>
      <p:sp>
        <p:nvSpPr>
          <p:cNvPr id="6" name="Content Placeholder 5"/>
          <p:cNvSpPr>
            <a:spLocks noGrp="1"/>
          </p:cNvSpPr>
          <p:nvPr>
            <p:ph sz="quarter" idx="4"/>
          </p:nvPr>
        </p:nvSpPr>
        <p:spPr>
          <a:xfrm>
            <a:off x="10102310" y="4135136"/>
            <a:ext cx="7388257" cy="6043279"/>
          </a:xfrm>
        </p:spPr>
        <p:txBody>
          <a:bodyPr/>
          <a:lstStyle>
            <a:lvl1pPr>
              <a:defRPr sz="2968"/>
            </a:lvl1pPr>
            <a:lvl2pPr>
              <a:defRPr sz="2638"/>
            </a:lvl2pPr>
            <a:lvl3pPr>
              <a:defRPr sz="2309"/>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BD107-3656-4D44-AD08-8AE577C9310D}" type="datetimeFigureOut">
              <a:rPr lang="en-US" smtClean="0"/>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1006900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BD107-3656-4D44-AD08-8AE577C9310D}" type="datetimeFigureOut">
              <a:rPr lang="en-US" smtClean="0"/>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3506536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BD107-3656-4D44-AD08-8AE577C9310D}"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12066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7183" y="753958"/>
            <a:ext cx="5277326" cy="2638843"/>
          </a:xfrm>
        </p:spPr>
        <p:txBody>
          <a:bodyPr anchor="b">
            <a:normAutofit/>
          </a:bodyPr>
          <a:lstStyle>
            <a:lvl1pPr>
              <a:defRPr sz="5277" b="0" baseline="0"/>
            </a:lvl1pPr>
          </a:lstStyle>
          <a:p>
            <a:r>
              <a:rPr lang="en-US"/>
              <a:t>Click to edit Master title style</a:t>
            </a:r>
            <a:endParaRPr lang="en-US" dirty="0"/>
          </a:p>
        </p:txBody>
      </p:sp>
      <p:sp>
        <p:nvSpPr>
          <p:cNvPr id="3" name="Content Placeholder 2"/>
          <p:cNvSpPr>
            <a:spLocks noGrp="1"/>
          </p:cNvSpPr>
          <p:nvPr>
            <p:ph idx="1"/>
          </p:nvPr>
        </p:nvSpPr>
        <p:spPr>
          <a:xfrm>
            <a:off x="7427348" y="1130935"/>
            <a:ext cx="10024127" cy="9047480"/>
          </a:xfrm>
        </p:spPr>
        <p:txBody>
          <a:bodyPr/>
          <a:lstStyle>
            <a:lvl1pPr>
              <a:defRPr sz="3298"/>
            </a:lvl1pPr>
            <a:lvl2pPr>
              <a:defRPr sz="2968"/>
            </a:lvl2pPr>
            <a:lvl3pPr>
              <a:defRPr sz="2638"/>
            </a:lvl3pPr>
            <a:lvl4pPr>
              <a:defRPr sz="2309"/>
            </a:lvl4pPr>
            <a:lvl5pPr>
              <a:defRPr sz="2309"/>
            </a:lvl5pPr>
            <a:lvl6pPr>
              <a:defRPr sz="2309"/>
            </a:lvl6pPr>
            <a:lvl7pPr>
              <a:defRPr sz="2309"/>
            </a:lvl7pPr>
            <a:lvl8pPr>
              <a:defRPr sz="2309"/>
            </a:lvl8pPr>
            <a:lvl9pPr>
              <a:defRPr sz="23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87183" y="3462618"/>
            <a:ext cx="5277326" cy="6282974"/>
          </a:xfrm>
        </p:spPr>
        <p:txBody>
          <a:bodyPr>
            <a:normAutofit/>
          </a:bodyPr>
          <a:lstStyle>
            <a:lvl1pPr marL="0" indent="0">
              <a:lnSpc>
                <a:spcPct val="114000"/>
              </a:lnSpc>
              <a:spcBef>
                <a:spcPts val="1319"/>
              </a:spcBef>
              <a:buNone/>
              <a:defRPr sz="2144"/>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5BCBD107-3656-4D44-AD08-8AE577C9310D}"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1278298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8419183"/>
            <a:ext cx="18621423" cy="28901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507807" y="8670502"/>
            <a:ext cx="16460232" cy="1507913"/>
          </a:xfrm>
        </p:spPr>
        <p:txBody>
          <a:bodyPr anchor="b">
            <a:normAutofit/>
          </a:bodyPr>
          <a:lstStyle>
            <a:lvl1pPr>
              <a:defRPr sz="4617"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8621423" cy="8457974"/>
          </a:xfrm>
          <a:solidFill>
            <a:schemeClr val="accent1"/>
          </a:solidFill>
        </p:spPr>
        <p:txBody>
          <a:bodyPr anchor="t"/>
          <a:lstStyle>
            <a:lvl1pPr marL="0" indent="0">
              <a:buNone/>
              <a:defRPr sz="5277">
                <a:solidFill>
                  <a:schemeClr val="bg1"/>
                </a:solidFill>
              </a:defRPr>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r>
              <a:rPr lang="en-US"/>
              <a:t>Click icon to add picture</a:t>
            </a:r>
            <a:endParaRPr lang="en-US" dirty="0"/>
          </a:p>
        </p:txBody>
      </p:sp>
      <p:sp>
        <p:nvSpPr>
          <p:cNvPr id="4" name="Text Placeholder 3"/>
          <p:cNvSpPr>
            <a:spLocks noGrp="1"/>
          </p:cNvSpPr>
          <p:nvPr>
            <p:ph type="body" sz="half" idx="2"/>
          </p:nvPr>
        </p:nvSpPr>
        <p:spPr>
          <a:xfrm>
            <a:off x="1507807" y="10073517"/>
            <a:ext cx="16460232" cy="984515"/>
          </a:xfrm>
        </p:spPr>
        <p:txBody>
          <a:bodyPr>
            <a:normAutofit/>
          </a:bodyPr>
          <a:lstStyle>
            <a:lvl1pPr marL="0" indent="0">
              <a:lnSpc>
                <a:spcPct val="100000"/>
              </a:lnSpc>
              <a:spcBef>
                <a:spcPts val="1319"/>
              </a:spcBef>
              <a:buNone/>
              <a:defRPr sz="2144">
                <a:solidFill>
                  <a:schemeClr val="bg1">
                    <a:lumMod val="85000"/>
                  </a:schemeClr>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5BCBD107-3656-4D44-AD08-8AE577C9310D}"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217772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BD107-3656-4D44-AD08-8AE577C9310D}"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1510969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261346" y="628297"/>
            <a:ext cx="4083645" cy="97255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6506" y="628297"/>
            <a:ext cx="12753538" cy="97255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BD107-3656-4D44-AD08-8AE577C9310D}"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40D67-E5C5-46D6-AC34-C1B8D15AC252}" type="slidenum">
              <a:rPr lang="en-US" smtClean="0"/>
              <a:t>‹#›</a:t>
            </a:fld>
            <a:endParaRPr lang="en-US"/>
          </a:p>
        </p:txBody>
      </p:sp>
    </p:spTree>
    <p:extLst>
      <p:ext uri="{BB962C8B-B14F-4D97-AF65-F5344CB8AC3E}">
        <p14:creationId xmlns:p14="http://schemas.microsoft.com/office/powerpoint/2010/main" val="202171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2968"/>
            <a:ext cx="17088485" cy="2424441"/>
          </a:xfrm>
        </p:spPr>
        <p:txBody>
          <a:bodyPr/>
          <a:lstStyle/>
          <a:p>
            <a:r>
              <a:rPr lang="nl-NL"/>
              <a:t>Click to edit Master title style</a:t>
            </a:r>
            <a:endParaRPr lang="en-US"/>
          </a:p>
        </p:txBody>
      </p:sp>
      <p:sp>
        <p:nvSpPr>
          <p:cNvPr id="3" name="Subtitle 2"/>
          <p:cNvSpPr>
            <a:spLocks noGrp="1"/>
          </p:cNvSpPr>
          <p:nvPr>
            <p:ph type="subTitle" idx="1"/>
          </p:nvPr>
        </p:nvSpPr>
        <p:spPr>
          <a:xfrm>
            <a:off x="3015615" y="6408633"/>
            <a:ext cx="14072870" cy="2890953"/>
          </a:xfrm>
        </p:spPr>
        <p:txBody>
          <a:bodyPr/>
          <a:lstStyle>
            <a:lvl1pPr marL="0" indent="0" algn="ctr">
              <a:buNone/>
              <a:defRPr/>
            </a:lvl1pPr>
            <a:lvl2pPr marL="678576" indent="0" algn="ctr">
              <a:buNone/>
              <a:defRPr/>
            </a:lvl2pPr>
            <a:lvl3pPr marL="1357152" indent="0" algn="ctr">
              <a:buNone/>
              <a:defRPr/>
            </a:lvl3pPr>
            <a:lvl4pPr marL="2035729" indent="0" algn="ctr">
              <a:buNone/>
              <a:defRPr/>
            </a:lvl4pPr>
            <a:lvl5pPr marL="2714305" indent="0" algn="ctr">
              <a:buNone/>
              <a:defRPr/>
            </a:lvl5pPr>
            <a:lvl6pPr marL="3392881" indent="0" algn="ctr">
              <a:buNone/>
              <a:defRPr/>
            </a:lvl6pPr>
            <a:lvl7pPr marL="4071457" indent="0" algn="ctr">
              <a:buNone/>
              <a:defRPr/>
            </a:lvl7pPr>
            <a:lvl8pPr marL="4750034" indent="0" algn="ctr">
              <a:buNone/>
              <a:defRPr/>
            </a:lvl8pPr>
            <a:lvl9pPr marL="5428610" indent="0" algn="ctr">
              <a:buNone/>
              <a:defRPr/>
            </a:lvl9pPr>
          </a:lstStyle>
          <a:p>
            <a:r>
              <a:rPr lang="nl-NL"/>
              <a:t>Click to edit Master subtitle style</a:t>
            </a:r>
            <a:endParaRPr lang="en-US"/>
          </a:p>
        </p:txBody>
      </p:sp>
    </p:spTree>
    <p:extLst>
      <p:ext uri="{BB962C8B-B14F-4D97-AF65-F5344CB8AC3E}">
        <p14:creationId xmlns:p14="http://schemas.microsoft.com/office/powerpoint/2010/main" val="86930519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6602308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480" y="7266258"/>
            <a:ext cx="17088485" cy="2247733"/>
          </a:xfrm>
        </p:spPr>
        <p:txBody>
          <a:bodyPr anchor="t"/>
          <a:lstStyle>
            <a:lvl1pPr algn="l">
              <a:defRPr sz="5937" b="1" cap="all"/>
            </a:lvl1pPr>
          </a:lstStyle>
          <a:p>
            <a:r>
              <a:rPr lang="nl-NL"/>
              <a:t>Click to edit Master title style</a:t>
            </a:r>
            <a:endParaRPr lang="en-US"/>
          </a:p>
        </p:txBody>
      </p:sp>
      <p:sp>
        <p:nvSpPr>
          <p:cNvPr id="3" name="Text Placeholder 2"/>
          <p:cNvSpPr>
            <a:spLocks noGrp="1"/>
          </p:cNvSpPr>
          <p:nvPr>
            <p:ph type="body" idx="1"/>
          </p:nvPr>
        </p:nvSpPr>
        <p:spPr>
          <a:xfrm>
            <a:off x="1589480" y="4792338"/>
            <a:ext cx="17088485" cy="2473920"/>
          </a:xfrm>
        </p:spPr>
        <p:txBody>
          <a:bodyPr anchor="b"/>
          <a:lstStyle>
            <a:lvl1pPr marL="0" indent="0">
              <a:buNone/>
              <a:defRPr sz="2968"/>
            </a:lvl1pPr>
            <a:lvl2pPr marL="678576" indent="0">
              <a:buNone/>
              <a:defRPr sz="2672"/>
            </a:lvl2pPr>
            <a:lvl3pPr marL="1357152" indent="0">
              <a:buNone/>
              <a:defRPr sz="2375"/>
            </a:lvl3pPr>
            <a:lvl4pPr marL="2035729" indent="0">
              <a:buNone/>
              <a:defRPr sz="2078"/>
            </a:lvl4pPr>
            <a:lvl5pPr marL="2714305" indent="0">
              <a:buNone/>
              <a:defRPr sz="2078"/>
            </a:lvl5pPr>
            <a:lvl6pPr marL="3392881" indent="0">
              <a:buNone/>
              <a:defRPr sz="2078"/>
            </a:lvl6pPr>
            <a:lvl7pPr marL="4071457" indent="0">
              <a:buNone/>
              <a:defRPr sz="2078"/>
            </a:lvl7pPr>
            <a:lvl8pPr marL="4750034" indent="0">
              <a:buNone/>
              <a:defRPr sz="2078"/>
            </a:lvl8pPr>
            <a:lvl9pPr marL="5428610" indent="0">
              <a:buNone/>
              <a:defRPr sz="2078"/>
            </a:lvl9pPr>
          </a:lstStyle>
          <a:p>
            <a:pPr lvl="0"/>
            <a:r>
              <a:rPr lang="nl-NL"/>
              <a:t>Click to edit Master text styles</a:t>
            </a:r>
          </a:p>
        </p:txBody>
      </p:sp>
    </p:spTree>
    <p:extLst>
      <p:ext uri="{BB962C8B-B14F-4D97-AF65-F5344CB8AC3E}">
        <p14:creationId xmlns:p14="http://schemas.microsoft.com/office/powerpoint/2010/main" val="22485725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lying, bird, plane, airplane&#10;&#10;Description automatically generated">
            <a:extLst>
              <a:ext uri="{FF2B5EF4-FFF2-40B4-BE49-F238E27FC236}">
                <a16:creationId xmlns:a16="http://schemas.microsoft.com/office/drawing/2014/main" id="{A2F6A53F-85E6-C64A-9CC7-0112DEF5C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06" cy="11308953"/>
          </a:xfrm>
          <a:prstGeom prst="rect">
            <a:avLst/>
          </a:prstGeom>
        </p:spPr>
      </p:pic>
    </p:spTree>
    <p:extLst>
      <p:ext uri="{BB962C8B-B14F-4D97-AF65-F5344CB8AC3E}">
        <p14:creationId xmlns:p14="http://schemas.microsoft.com/office/powerpoint/2010/main" val="3291878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1960150" y="5824315"/>
            <a:ext cx="7941120" cy="1319424"/>
          </a:xfrm>
        </p:spPr>
        <p:txBody>
          <a:bodyPr/>
          <a:lstStyle>
            <a:lvl1pPr>
              <a:defRPr sz="4156"/>
            </a:lvl1pPr>
            <a:lvl2pPr>
              <a:defRPr sz="3562"/>
            </a:lvl2pPr>
            <a:lvl3pPr>
              <a:defRPr sz="2968"/>
            </a:lvl3pPr>
            <a:lvl4pPr>
              <a:defRPr sz="2672"/>
            </a:lvl4pPr>
            <a:lvl5pPr>
              <a:defRPr sz="2672"/>
            </a:lvl5pPr>
            <a:lvl6pPr>
              <a:defRPr sz="2672"/>
            </a:lvl6pPr>
            <a:lvl7pPr>
              <a:defRPr sz="2672"/>
            </a:lvl7pPr>
            <a:lvl8pPr>
              <a:defRPr sz="2672"/>
            </a:lvl8pPr>
            <a:lvl9pPr>
              <a:defRPr sz="2672"/>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10202831" y="5824315"/>
            <a:ext cx="7941120" cy="1319424"/>
          </a:xfrm>
        </p:spPr>
        <p:txBody>
          <a:bodyPr/>
          <a:lstStyle>
            <a:lvl1pPr>
              <a:defRPr sz="4156"/>
            </a:lvl1pPr>
            <a:lvl2pPr>
              <a:defRPr sz="3562"/>
            </a:lvl2pPr>
            <a:lvl3pPr>
              <a:defRPr sz="2968"/>
            </a:lvl3pPr>
            <a:lvl4pPr>
              <a:defRPr sz="2672"/>
            </a:lvl4pPr>
            <a:lvl5pPr>
              <a:defRPr sz="2672"/>
            </a:lvl5pPr>
            <a:lvl6pPr>
              <a:defRPr sz="2672"/>
            </a:lvl6pPr>
            <a:lvl7pPr>
              <a:defRPr sz="2672"/>
            </a:lvl7pPr>
            <a:lvl8pPr>
              <a:defRPr sz="2672"/>
            </a:lvl8pPr>
            <a:lvl9pPr>
              <a:defRPr sz="2672"/>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7961723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205" y="452374"/>
            <a:ext cx="18093690" cy="1884892"/>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1005205" y="2530467"/>
            <a:ext cx="8883499" cy="1055539"/>
          </a:xfrm>
        </p:spPr>
        <p:txBody>
          <a:bodyPr anchor="b"/>
          <a:lstStyle>
            <a:lvl1pPr marL="0" indent="0">
              <a:buNone/>
              <a:defRPr sz="3562" b="1"/>
            </a:lvl1pPr>
            <a:lvl2pPr marL="678576" indent="0">
              <a:buNone/>
              <a:defRPr sz="2968" b="1"/>
            </a:lvl2pPr>
            <a:lvl3pPr marL="1357152" indent="0">
              <a:buNone/>
              <a:defRPr sz="2672" b="1"/>
            </a:lvl3pPr>
            <a:lvl4pPr marL="2035729" indent="0">
              <a:buNone/>
              <a:defRPr sz="2375" b="1"/>
            </a:lvl4pPr>
            <a:lvl5pPr marL="2714305" indent="0">
              <a:buNone/>
              <a:defRPr sz="2375" b="1"/>
            </a:lvl5pPr>
            <a:lvl6pPr marL="3392881" indent="0">
              <a:buNone/>
              <a:defRPr sz="2375" b="1"/>
            </a:lvl6pPr>
            <a:lvl7pPr marL="4071457" indent="0">
              <a:buNone/>
              <a:defRPr sz="2375" b="1"/>
            </a:lvl7pPr>
            <a:lvl8pPr marL="4750034" indent="0">
              <a:buNone/>
              <a:defRPr sz="2375" b="1"/>
            </a:lvl8pPr>
            <a:lvl9pPr marL="5428610" indent="0">
              <a:buNone/>
              <a:defRPr sz="2375" b="1"/>
            </a:lvl9pPr>
          </a:lstStyle>
          <a:p>
            <a:pPr lvl="0"/>
            <a:r>
              <a:rPr lang="nl-NL"/>
              <a:t>Click to edit Master text styles</a:t>
            </a:r>
          </a:p>
        </p:txBody>
      </p:sp>
      <p:sp>
        <p:nvSpPr>
          <p:cNvPr id="4" name="Content Placeholder 3"/>
          <p:cNvSpPr>
            <a:spLocks noGrp="1"/>
          </p:cNvSpPr>
          <p:nvPr>
            <p:ph sz="half" idx="2"/>
          </p:nvPr>
        </p:nvSpPr>
        <p:spPr>
          <a:xfrm>
            <a:off x="1005205" y="3586007"/>
            <a:ext cx="8883499" cy="6517013"/>
          </a:xfrm>
        </p:spPr>
        <p:txBody>
          <a:bodyPr/>
          <a:lstStyle>
            <a:lvl1pPr>
              <a:defRPr sz="3562"/>
            </a:lvl1pPr>
            <a:lvl2pPr>
              <a:defRPr sz="2968"/>
            </a:lvl2pPr>
            <a:lvl3pPr>
              <a:defRPr sz="2672"/>
            </a:lvl3pPr>
            <a:lvl4pPr>
              <a:defRPr sz="2375"/>
            </a:lvl4pPr>
            <a:lvl5pPr>
              <a:defRPr sz="2375"/>
            </a:lvl5pPr>
            <a:lvl6pPr>
              <a:defRPr sz="2375"/>
            </a:lvl6pPr>
            <a:lvl7pPr>
              <a:defRPr sz="2375"/>
            </a:lvl7pPr>
            <a:lvl8pPr>
              <a:defRPr sz="2375"/>
            </a:lvl8pPr>
            <a:lvl9pPr>
              <a:defRPr sz="2375"/>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10212257" y="2530467"/>
            <a:ext cx="8886639" cy="1055539"/>
          </a:xfrm>
        </p:spPr>
        <p:txBody>
          <a:bodyPr anchor="b"/>
          <a:lstStyle>
            <a:lvl1pPr marL="0" indent="0">
              <a:buNone/>
              <a:defRPr sz="3562" b="1"/>
            </a:lvl1pPr>
            <a:lvl2pPr marL="678576" indent="0">
              <a:buNone/>
              <a:defRPr sz="2968" b="1"/>
            </a:lvl2pPr>
            <a:lvl3pPr marL="1357152" indent="0">
              <a:buNone/>
              <a:defRPr sz="2672" b="1"/>
            </a:lvl3pPr>
            <a:lvl4pPr marL="2035729" indent="0">
              <a:buNone/>
              <a:defRPr sz="2375" b="1"/>
            </a:lvl4pPr>
            <a:lvl5pPr marL="2714305" indent="0">
              <a:buNone/>
              <a:defRPr sz="2375" b="1"/>
            </a:lvl5pPr>
            <a:lvl6pPr marL="3392881" indent="0">
              <a:buNone/>
              <a:defRPr sz="2375" b="1"/>
            </a:lvl6pPr>
            <a:lvl7pPr marL="4071457" indent="0">
              <a:buNone/>
              <a:defRPr sz="2375" b="1"/>
            </a:lvl7pPr>
            <a:lvl8pPr marL="4750034" indent="0">
              <a:buNone/>
              <a:defRPr sz="2375" b="1"/>
            </a:lvl8pPr>
            <a:lvl9pPr marL="5428610" indent="0">
              <a:buNone/>
              <a:defRPr sz="2375" b="1"/>
            </a:lvl9pPr>
          </a:lstStyle>
          <a:p>
            <a:pPr lvl="0"/>
            <a:r>
              <a:rPr lang="nl-NL"/>
              <a:t>Click to edit Master text styles</a:t>
            </a:r>
          </a:p>
        </p:txBody>
      </p:sp>
      <p:sp>
        <p:nvSpPr>
          <p:cNvPr id="6" name="Content Placeholder 5"/>
          <p:cNvSpPr>
            <a:spLocks noGrp="1"/>
          </p:cNvSpPr>
          <p:nvPr>
            <p:ph sz="quarter" idx="4"/>
          </p:nvPr>
        </p:nvSpPr>
        <p:spPr>
          <a:xfrm>
            <a:off x="10212257" y="3586007"/>
            <a:ext cx="8886639" cy="6517013"/>
          </a:xfrm>
        </p:spPr>
        <p:txBody>
          <a:bodyPr/>
          <a:lstStyle>
            <a:lvl1pPr>
              <a:defRPr sz="3562"/>
            </a:lvl1pPr>
            <a:lvl2pPr>
              <a:defRPr sz="2968"/>
            </a:lvl2pPr>
            <a:lvl3pPr>
              <a:defRPr sz="2672"/>
            </a:lvl3pPr>
            <a:lvl4pPr>
              <a:defRPr sz="2375"/>
            </a:lvl4pPr>
            <a:lvl5pPr>
              <a:defRPr sz="2375"/>
            </a:lvl5pPr>
            <a:lvl6pPr>
              <a:defRPr sz="2375"/>
            </a:lvl6pPr>
            <a:lvl7pPr>
              <a:defRPr sz="2375"/>
            </a:lvl7pPr>
            <a:lvl8pPr>
              <a:defRPr sz="2375"/>
            </a:lvl8pPr>
            <a:lvl9pPr>
              <a:defRPr sz="2375"/>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30550788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Tree>
    <p:extLst>
      <p:ext uri="{BB962C8B-B14F-4D97-AF65-F5344CB8AC3E}">
        <p14:creationId xmlns:p14="http://schemas.microsoft.com/office/powerpoint/2010/main" val="39707472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17305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6" y="450020"/>
            <a:ext cx="6615505" cy="1915520"/>
          </a:xfrm>
        </p:spPr>
        <p:txBody>
          <a:bodyPr/>
          <a:lstStyle>
            <a:lvl1pPr algn="l">
              <a:defRPr sz="2968" b="1"/>
            </a:lvl1pPr>
          </a:lstStyle>
          <a:p>
            <a:r>
              <a:rPr lang="nl-NL"/>
              <a:t>Click to edit Master title style</a:t>
            </a:r>
            <a:endParaRPr lang="en-US"/>
          </a:p>
        </p:txBody>
      </p:sp>
      <p:sp>
        <p:nvSpPr>
          <p:cNvPr id="3" name="Content Placeholder 2"/>
          <p:cNvSpPr>
            <a:spLocks noGrp="1"/>
          </p:cNvSpPr>
          <p:nvPr>
            <p:ph idx="1"/>
          </p:nvPr>
        </p:nvSpPr>
        <p:spPr>
          <a:xfrm>
            <a:off x="7859448" y="450019"/>
            <a:ext cx="11239448" cy="9653001"/>
          </a:xfrm>
        </p:spPr>
        <p:txBody>
          <a:bodyPr/>
          <a:lstStyle>
            <a:lvl1pPr>
              <a:defRPr sz="4749"/>
            </a:lvl1pPr>
            <a:lvl2pPr>
              <a:defRPr sz="4156"/>
            </a:lvl2pPr>
            <a:lvl3pPr>
              <a:defRPr sz="3562"/>
            </a:lvl3pPr>
            <a:lvl4pPr>
              <a:defRPr sz="2968"/>
            </a:lvl4pPr>
            <a:lvl5pPr>
              <a:defRPr sz="2968"/>
            </a:lvl5pPr>
            <a:lvl6pPr>
              <a:defRPr sz="2968"/>
            </a:lvl6pPr>
            <a:lvl7pPr>
              <a:defRPr sz="2968"/>
            </a:lvl7pPr>
            <a:lvl8pPr>
              <a:defRPr sz="2968"/>
            </a:lvl8pPr>
            <a:lvl9pPr>
              <a:defRPr sz="2968"/>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1005206" y="2365539"/>
            <a:ext cx="6615505" cy="7737480"/>
          </a:xfrm>
        </p:spPr>
        <p:txBody>
          <a:bodyPr/>
          <a:lstStyle>
            <a:lvl1pPr marL="0" indent="0">
              <a:buNone/>
              <a:defRPr sz="2078"/>
            </a:lvl1pPr>
            <a:lvl2pPr marL="678576" indent="0">
              <a:buNone/>
              <a:defRPr sz="1781"/>
            </a:lvl2pPr>
            <a:lvl3pPr marL="1357152" indent="0">
              <a:buNone/>
              <a:defRPr sz="1484"/>
            </a:lvl3pPr>
            <a:lvl4pPr marL="2035729" indent="0">
              <a:buNone/>
              <a:defRPr sz="1336"/>
            </a:lvl4pPr>
            <a:lvl5pPr marL="2714305" indent="0">
              <a:buNone/>
              <a:defRPr sz="1336"/>
            </a:lvl5pPr>
            <a:lvl6pPr marL="3392881" indent="0">
              <a:buNone/>
              <a:defRPr sz="1336"/>
            </a:lvl6pPr>
            <a:lvl7pPr marL="4071457" indent="0">
              <a:buNone/>
              <a:defRPr sz="1336"/>
            </a:lvl7pPr>
            <a:lvl8pPr marL="4750034" indent="0">
              <a:buNone/>
              <a:defRPr sz="1336"/>
            </a:lvl8pPr>
            <a:lvl9pPr marL="5428610" indent="0">
              <a:buNone/>
              <a:defRPr sz="1336"/>
            </a:lvl9pPr>
          </a:lstStyle>
          <a:p>
            <a:pPr lvl="0"/>
            <a:r>
              <a:rPr lang="nl-NL"/>
              <a:t>Click to edit Master text styles</a:t>
            </a:r>
          </a:p>
        </p:txBody>
      </p:sp>
    </p:spTree>
    <p:extLst>
      <p:ext uri="{BB962C8B-B14F-4D97-AF65-F5344CB8AC3E}">
        <p14:creationId xmlns:p14="http://schemas.microsoft.com/office/powerpoint/2010/main" val="25238540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39147" y="7916545"/>
            <a:ext cx="12062460" cy="935378"/>
          </a:xfrm>
        </p:spPr>
        <p:txBody>
          <a:bodyPr/>
          <a:lstStyle>
            <a:lvl1pPr algn="l">
              <a:defRPr sz="2968" b="1"/>
            </a:lvl1pPr>
          </a:lstStyle>
          <a:p>
            <a:r>
              <a:rPr lang="nl-NL"/>
              <a:t>Click to edit Master title style</a:t>
            </a:r>
            <a:endParaRPr lang="en-US"/>
          </a:p>
        </p:txBody>
      </p:sp>
      <p:sp>
        <p:nvSpPr>
          <p:cNvPr id="3" name="Picture Placeholder 2"/>
          <p:cNvSpPr>
            <a:spLocks noGrp="1"/>
          </p:cNvSpPr>
          <p:nvPr>
            <p:ph type="pic" idx="1"/>
          </p:nvPr>
        </p:nvSpPr>
        <p:spPr>
          <a:xfrm>
            <a:off x="3939147" y="1010774"/>
            <a:ext cx="12062460" cy="6785610"/>
          </a:xfrm>
        </p:spPr>
        <p:txBody>
          <a:bodyPr/>
          <a:lstStyle>
            <a:lvl1pPr marL="0" indent="0">
              <a:buNone/>
              <a:defRPr sz="4749"/>
            </a:lvl1pPr>
            <a:lvl2pPr marL="678576" indent="0">
              <a:buNone/>
              <a:defRPr sz="4156"/>
            </a:lvl2pPr>
            <a:lvl3pPr marL="1357152" indent="0">
              <a:buNone/>
              <a:defRPr sz="3562"/>
            </a:lvl3pPr>
            <a:lvl4pPr marL="2035729" indent="0">
              <a:buNone/>
              <a:defRPr sz="2968"/>
            </a:lvl4pPr>
            <a:lvl5pPr marL="2714305" indent="0">
              <a:buNone/>
              <a:defRPr sz="2968"/>
            </a:lvl5pPr>
            <a:lvl6pPr marL="3392881" indent="0">
              <a:buNone/>
              <a:defRPr sz="2968"/>
            </a:lvl6pPr>
            <a:lvl7pPr marL="4071457" indent="0">
              <a:buNone/>
              <a:defRPr sz="2968"/>
            </a:lvl7pPr>
            <a:lvl8pPr marL="4750034" indent="0">
              <a:buNone/>
              <a:defRPr sz="2968"/>
            </a:lvl8pPr>
            <a:lvl9pPr marL="5428610" indent="0">
              <a:buNone/>
              <a:defRPr sz="2968"/>
            </a:lvl9pPr>
          </a:lstStyle>
          <a:p>
            <a:pPr lvl="0"/>
            <a:endParaRPr lang="en-US" noProof="0">
              <a:sym typeface="Gill Sans" charset="0"/>
            </a:endParaRPr>
          </a:p>
        </p:txBody>
      </p:sp>
      <p:sp>
        <p:nvSpPr>
          <p:cNvPr id="4" name="Text Placeholder 3"/>
          <p:cNvSpPr>
            <a:spLocks noGrp="1"/>
          </p:cNvSpPr>
          <p:nvPr>
            <p:ph type="body" sz="half" idx="2"/>
          </p:nvPr>
        </p:nvSpPr>
        <p:spPr>
          <a:xfrm>
            <a:off x="3939147" y="8851923"/>
            <a:ext cx="12062460" cy="1326492"/>
          </a:xfrm>
        </p:spPr>
        <p:txBody>
          <a:bodyPr/>
          <a:lstStyle>
            <a:lvl1pPr marL="0" indent="0">
              <a:buNone/>
              <a:defRPr sz="2078"/>
            </a:lvl1pPr>
            <a:lvl2pPr marL="678576" indent="0">
              <a:buNone/>
              <a:defRPr sz="1781"/>
            </a:lvl2pPr>
            <a:lvl3pPr marL="1357152" indent="0">
              <a:buNone/>
              <a:defRPr sz="1484"/>
            </a:lvl3pPr>
            <a:lvl4pPr marL="2035729" indent="0">
              <a:buNone/>
              <a:defRPr sz="1336"/>
            </a:lvl4pPr>
            <a:lvl5pPr marL="2714305" indent="0">
              <a:buNone/>
              <a:defRPr sz="1336"/>
            </a:lvl5pPr>
            <a:lvl6pPr marL="3392881" indent="0">
              <a:buNone/>
              <a:defRPr sz="1336"/>
            </a:lvl6pPr>
            <a:lvl7pPr marL="4071457" indent="0">
              <a:buNone/>
              <a:defRPr sz="1336"/>
            </a:lvl7pPr>
            <a:lvl8pPr marL="4750034" indent="0">
              <a:buNone/>
              <a:defRPr sz="1336"/>
            </a:lvl8pPr>
            <a:lvl9pPr marL="5428610" indent="0">
              <a:buNone/>
              <a:defRPr sz="1336"/>
            </a:lvl9pPr>
          </a:lstStyle>
          <a:p>
            <a:pPr lvl="0"/>
            <a:r>
              <a:rPr lang="nl-NL"/>
              <a:t>Click to edit Master text styles</a:t>
            </a:r>
          </a:p>
        </p:txBody>
      </p:sp>
    </p:spTree>
    <p:extLst>
      <p:ext uri="{BB962C8B-B14F-4D97-AF65-F5344CB8AC3E}">
        <p14:creationId xmlns:p14="http://schemas.microsoft.com/office/powerpoint/2010/main" val="395687265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117069023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098000" y="1903741"/>
            <a:ext cx="4045950" cy="5239999"/>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1960150" y="1903741"/>
            <a:ext cx="11836289" cy="5239999"/>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078244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60150" y="1903741"/>
            <a:ext cx="16183801" cy="5239999"/>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36437933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837673" y="549766"/>
            <a:ext cx="15547083" cy="2089088"/>
          </a:xfrm>
        </p:spPr>
        <p:txBody>
          <a:bodyPr lIns="0" rIns="0"/>
          <a:lstStyle/>
          <a:p>
            <a:r>
              <a:rPr lang="en-US"/>
              <a:t>Headline</a:t>
            </a:r>
            <a:endParaRPr lang="en-GB"/>
          </a:p>
        </p:txBody>
      </p:sp>
      <p:sp>
        <p:nvSpPr>
          <p:cNvPr id="3" name="Body content"/>
          <p:cNvSpPr>
            <a:spLocks noGrp="1"/>
          </p:cNvSpPr>
          <p:nvPr>
            <p:ph idx="1"/>
          </p:nvPr>
        </p:nvSpPr>
        <p:spPr>
          <a:xfrm>
            <a:off x="837673" y="2638856"/>
            <a:ext cx="15547083" cy="7764707"/>
          </a:xfrm>
        </p:spPr>
        <p:txBody>
          <a:bodyPr lIns="0" rIns="0"/>
          <a:lstStyle>
            <a:lvl1pPr>
              <a:spcBef>
                <a:spcPts val="1979"/>
              </a:spcBef>
              <a:spcAft>
                <a:spcPts val="0"/>
              </a:spcAft>
              <a:defRPr sz="2968"/>
            </a:lvl1pPr>
            <a:lvl2pPr>
              <a:defRPr sz="2638"/>
            </a:lvl2pPr>
            <a:lvl3pPr>
              <a:defRPr sz="2638"/>
            </a:lvl3pPr>
            <a:lvl4pPr>
              <a:defRPr sz="2309"/>
            </a:lvl4pPr>
            <a:lvl5pPr>
              <a:defRPr sz="1979"/>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Footer"/>
          <p:cNvSpPr>
            <a:spLocks noGrp="1" noChangeArrowheads="1"/>
          </p:cNvSpPr>
          <p:nvPr>
            <p:ph type="ftr" sz="quarter" idx="10"/>
          </p:nvPr>
        </p:nvSpPr>
        <p:spPr>
          <a:ln/>
        </p:spPr>
        <p:txBody>
          <a:bodyPr/>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328907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lying, bird, plane, airplane&#10;&#10;Description automatically generated">
            <a:extLst>
              <a:ext uri="{FF2B5EF4-FFF2-40B4-BE49-F238E27FC236}">
                <a16:creationId xmlns:a16="http://schemas.microsoft.com/office/drawing/2014/main" id="{60E1476F-865A-D240-89F1-D19D27820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06" cy="11308953"/>
          </a:xfrm>
          <a:prstGeom prst="rect">
            <a:avLst/>
          </a:prstGeom>
        </p:spPr>
      </p:pic>
      <p:sp>
        <p:nvSpPr>
          <p:cNvPr id="12" name="Content Placeholder 11"/>
          <p:cNvSpPr>
            <a:spLocks noGrp="1"/>
          </p:cNvSpPr>
          <p:nvPr>
            <p:ph sz="quarter" idx="10"/>
          </p:nvPr>
        </p:nvSpPr>
        <p:spPr>
          <a:xfrm>
            <a:off x="3651250" y="3063875"/>
            <a:ext cx="12801600" cy="7086600"/>
          </a:xfrm>
          <a:prstGeom prst="rect">
            <a:avLst/>
          </a:prstGeom>
        </p:spPr>
        <p:txBody>
          <a:bodyPr/>
          <a:lstStyle>
            <a:lvl1pPr>
              <a:spcAft>
                <a:spcPts val="3600"/>
              </a:spcAft>
              <a:defRPr sz="3600">
                <a:solidFill>
                  <a:schemeClr val="bg1"/>
                </a:solidFill>
                <a:latin typeface="Helvetica" charset="0"/>
                <a:ea typeface="Helvetica" charset="0"/>
                <a:cs typeface="Helvetica" charset="0"/>
              </a:defRPr>
            </a:lvl1pPr>
            <a:lvl2pPr marL="1028700" indent="-571500">
              <a:spcAft>
                <a:spcPts val="3600"/>
              </a:spcAft>
              <a:buClr>
                <a:schemeClr val="accent2"/>
              </a:buClr>
              <a:buFont typeface="Arial" charset="0"/>
              <a:buChar char="•"/>
              <a:defRPr sz="3600">
                <a:solidFill>
                  <a:schemeClr val="bg1"/>
                </a:solidFill>
                <a:latin typeface="Helvetica" charset="0"/>
                <a:ea typeface="Helvetica" charset="0"/>
                <a:cs typeface="Helvetica" charset="0"/>
              </a:defRPr>
            </a:lvl2pPr>
            <a:lvl3pPr marL="1485900" indent="-571500">
              <a:spcAft>
                <a:spcPts val="3600"/>
              </a:spcAft>
              <a:buClr>
                <a:schemeClr val="accent2"/>
              </a:buClr>
              <a:buFont typeface="Wingdings" charset="2"/>
              <a:buChar char="§"/>
              <a:defRPr sz="3600">
                <a:solidFill>
                  <a:schemeClr val="bg1"/>
                </a:solidFill>
                <a:latin typeface="Helvetica" charset="0"/>
                <a:ea typeface="Helvetica" charset="0"/>
                <a:cs typeface="Helvetica" charset="0"/>
              </a:defRPr>
            </a:lvl3pPr>
            <a:lvl4pPr>
              <a:defRPr sz="3600">
                <a:latin typeface="Helvetica" charset="0"/>
                <a:ea typeface="Helvetica" charset="0"/>
                <a:cs typeface="Helvetica" charset="0"/>
              </a:defRPr>
            </a:lvl4pPr>
            <a:lvl5pPr>
              <a:defRPr sz="36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15" name="Holder 2"/>
          <p:cNvSpPr>
            <a:spLocks noGrp="1"/>
          </p:cNvSpPr>
          <p:nvPr>
            <p:ph type="ctrTitle"/>
          </p:nvPr>
        </p:nvSpPr>
        <p:spPr>
          <a:xfrm>
            <a:off x="1822450" y="701675"/>
            <a:ext cx="16459200" cy="1384995"/>
          </a:xfrm>
          <a:prstGeom prst="rect">
            <a:avLst/>
          </a:prstGeom>
        </p:spPr>
        <p:txBody>
          <a:bodyPr wrap="square" lIns="0" tIns="0" rIns="0" bIns="0">
            <a:spAutoFit/>
          </a:bodyPr>
          <a:lstStyle>
            <a:lvl1pPr algn="ctr">
              <a:defRPr sz="9000" b="1">
                <a:solidFill>
                  <a:schemeClr val="bg1"/>
                </a:solidFill>
                <a:latin typeface="Helvetica" charset="0"/>
                <a:ea typeface="Helvetica" charset="0"/>
                <a:cs typeface="Helvetica" charset="0"/>
              </a:defRPr>
            </a:lvl1pPr>
          </a:lstStyle>
          <a:p>
            <a:r>
              <a:rPr lang="en-US"/>
              <a:t>Click to edit Master title style</a:t>
            </a: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Key conten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837673" y="549766"/>
            <a:ext cx="15547083" cy="2089088"/>
          </a:xfrm>
        </p:spPr>
        <p:txBody>
          <a:bodyPr lIns="0" rIns="0"/>
          <a:lstStyle/>
          <a:p>
            <a:r>
              <a:rPr lang="en-US"/>
              <a:t>Headline</a:t>
            </a:r>
            <a:endParaRPr lang="en-GB"/>
          </a:p>
        </p:txBody>
      </p:sp>
      <p:sp>
        <p:nvSpPr>
          <p:cNvPr id="3" name="Body content"/>
          <p:cNvSpPr>
            <a:spLocks noGrp="1"/>
          </p:cNvSpPr>
          <p:nvPr>
            <p:ph idx="1"/>
          </p:nvPr>
        </p:nvSpPr>
        <p:spPr>
          <a:xfrm>
            <a:off x="837673" y="2638856"/>
            <a:ext cx="15547083" cy="7764707"/>
          </a:xfrm>
        </p:spPr>
        <p:txBody>
          <a:bodyPr lIns="0" rIns="0"/>
          <a:lstStyle>
            <a:lvl1pPr>
              <a:spcBef>
                <a:spcPts val="2309"/>
              </a:spcBef>
              <a:defRPr sz="3628"/>
            </a:lvl1pPr>
            <a:lvl2pPr>
              <a:defRPr sz="2968"/>
            </a:lvl2pPr>
            <a:lvl3pPr>
              <a:defRPr sz="2968"/>
            </a:lvl3pPr>
            <a:lvl4pPr>
              <a:defRPr sz="2309"/>
            </a:lvl4pPr>
            <a:lvl5pPr>
              <a:defRPr sz="1979"/>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Footer"/>
          <p:cNvSpPr>
            <a:spLocks noGrp="1" noChangeArrowheads="1"/>
          </p:cNvSpPr>
          <p:nvPr>
            <p:ph type="ftr" sz="quarter" idx="10"/>
          </p:nvPr>
        </p:nvSpPr>
        <p:spPr>
          <a:ln/>
        </p:spPr>
        <p:txBody>
          <a:bodyPr/>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1713288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 pl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9633" y="4288144"/>
            <a:ext cx="15515123" cy="2246163"/>
          </a:xfrm>
        </p:spPr>
        <p:txBody>
          <a:bodyPr lIns="0" tIns="72000" rIns="0" bIns="0" anchor="t"/>
          <a:lstStyle>
            <a:lvl1pPr algn="l">
              <a:defRPr sz="5277" b="0" cap="none" baseline="0">
                <a:solidFill>
                  <a:schemeClr val="tx1"/>
                </a:solidFill>
              </a:defRPr>
            </a:lvl1pPr>
          </a:lstStyle>
          <a:p>
            <a:r>
              <a:rPr lang="en-US"/>
              <a:t>Section heading</a:t>
            </a:r>
            <a:endParaRPr lang="en-GB"/>
          </a:p>
        </p:txBody>
      </p:sp>
      <p:sp>
        <p:nvSpPr>
          <p:cNvPr id="3" name="Text Placeholder 2"/>
          <p:cNvSpPr>
            <a:spLocks noGrp="1"/>
          </p:cNvSpPr>
          <p:nvPr>
            <p:ph type="body" idx="1" hasCustomPrompt="1"/>
          </p:nvPr>
        </p:nvSpPr>
        <p:spPr>
          <a:xfrm>
            <a:off x="869633" y="1794454"/>
            <a:ext cx="15515123" cy="2473919"/>
          </a:xfrm>
        </p:spPr>
        <p:txBody>
          <a:bodyPr lIns="0" tIns="0" rIns="0" bIns="72000" anchor="b"/>
          <a:lstStyle>
            <a:lvl1pPr marL="0" indent="0">
              <a:buNone/>
              <a:defRPr sz="3298">
                <a:solidFill>
                  <a:schemeClr val="accent1"/>
                </a:solidFill>
              </a:defRPr>
            </a:lvl1pPr>
            <a:lvl2pPr marL="753923" indent="0">
              <a:buNone/>
              <a:defRPr sz="2968"/>
            </a:lvl2pPr>
            <a:lvl3pPr marL="1507846" indent="0">
              <a:buNone/>
              <a:defRPr sz="2638"/>
            </a:lvl3pPr>
            <a:lvl4pPr marL="2261768" indent="0">
              <a:buNone/>
              <a:defRPr sz="2309"/>
            </a:lvl4pPr>
            <a:lvl5pPr marL="3015691" indent="0">
              <a:buNone/>
              <a:defRPr sz="2309"/>
            </a:lvl5pPr>
            <a:lvl6pPr marL="3769614" indent="0">
              <a:buNone/>
              <a:defRPr sz="2309"/>
            </a:lvl6pPr>
            <a:lvl7pPr marL="4523537" indent="0">
              <a:buNone/>
              <a:defRPr sz="2309"/>
            </a:lvl7pPr>
            <a:lvl8pPr marL="5277460" indent="0">
              <a:buNone/>
              <a:defRPr sz="2309"/>
            </a:lvl8pPr>
            <a:lvl9pPr marL="6031382" indent="0">
              <a:buNone/>
              <a:defRPr sz="2309"/>
            </a:lvl9pPr>
          </a:lstStyle>
          <a:p>
            <a:pPr lvl="0"/>
            <a:r>
              <a:rPr lang="en-US"/>
              <a:t>Secondary heading</a:t>
            </a:r>
          </a:p>
        </p:txBody>
      </p:sp>
      <p:sp>
        <p:nvSpPr>
          <p:cNvPr id="4"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3251507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rIns="0"/>
          <a:lstStyle/>
          <a:p>
            <a:r>
              <a:rPr lang="en-US"/>
              <a:t>Headline</a:t>
            </a:r>
            <a:endParaRPr lang="en-GB"/>
          </a:p>
        </p:txBody>
      </p:sp>
      <p:sp>
        <p:nvSpPr>
          <p:cNvPr id="3" name="Content Placeholder 2"/>
          <p:cNvSpPr>
            <a:spLocks noGrp="1"/>
          </p:cNvSpPr>
          <p:nvPr>
            <p:ph sz="half" idx="1"/>
          </p:nvPr>
        </p:nvSpPr>
        <p:spPr>
          <a:xfrm>
            <a:off x="837677" y="2638856"/>
            <a:ext cx="9029394" cy="7764707"/>
          </a:xfrm>
        </p:spPr>
        <p:txBody>
          <a:bodyPr lIns="0" rIns="0"/>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Content Placeholder 3"/>
          <p:cNvSpPr>
            <a:spLocks noGrp="1"/>
          </p:cNvSpPr>
          <p:nvPr>
            <p:ph sz="half" idx="2"/>
          </p:nvPr>
        </p:nvSpPr>
        <p:spPr>
          <a:xfrm>
            <a:off x="10202139" y="2638856"/>
            <a:ext cx="9032883" cy="7764707"/>
          </a:xfrm>
        </p:spPr>
        <p:txBody>
          <a:bodyPr lIns="0" rIns="0"/>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lt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ftr" sz="quarter" idx="10"/>
          </p:nvPr>
        </p:nvSpPr>
        <p:spPr>
          <a:ln/>
        </p:spPr>
        <p:txBody>
          <a:bodyPr lIns="90000" rIns="9000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2313212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rIns="0"/>
          <a:lstStyle/>
          <a:p>
            <a:r>
              <a:rPr lang="en-US"/>
              <a:t>Headline</a:t>
            </a:r>
            <a:endParaRPr lang="en-GB"/>
          </a:p>
        </p:txBody>
      </p:sp>
      <p:sp>
        <p:nvSpPr>
          <p:cNvPr id="3" name="Content Placeholder 2"/>
          <p:cNvSpPr>
            <a:spLocks noGrp="1"/>
          </p:cNvSpPr>
          <p:nvPr>
            <p:ph sz="half" idx="1"/>
          </p:nvPr>
        </p:nvSpPr>
        <p:spPr>
          <a:xfrm>
            <a:off x="837671" y="2638856"/>
            <a:ext cx="11508410" cy="7764707"/>
          </a:xfrm>
        </p:spPr>
        <p:txBody>
          <a:bodyPr lIns="0" rIns="0"/>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624711" y="2638856"/>
            <a:ext cx="6610310" cy="7764707"/>
          </a:xfrm>
        </p:spPr>
        <p:txBody>
          <a:bodyPr lIns="0" rIns="0"/>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170414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6"/>
            <a:ext cx="20104100" cy="10627186"/>
          </a:xfrm>
        </p:spPr>
        <p:txBody>
          <a:bodyPr/>
          <a:lstStyle/>
          <a:p>
            <a:endParaRPr lang="en-GB"/>
          </a:p>
        </p:txBody>
      </p:sp>
      <p:sp>
        <p:nvSpPr>
          <p:cNvPr id="2" name="Title 1"/>
          <p:cNvSpPr>
            <a:spLocks noGrp="1"/>
          </p:cNvSpPr>
          <p:nvPr>
            <p:ph type="title" hasCustomPrompt="1"/>
          </p:nvPr>
        </p:nvSpPr>
        <p:spPr>
          <a:xfrm>
            <a:off x="837682" y="549760"/>
            <a:ext cx="18397347" cy="802848"/>
          </a:xfrm>
          <a:solidFill>
            <a:schemeClr val="bg1">
              <a:alpha val="80000"/>
            </a:schemeClr>
          </a:solidFill>
        </p:spPr>
        <p:txBody>
          <a:bodyPr lIns="46800" rIns="46800">
            <a:spAutoFit/>
          </a:bodyPr>
          <a:lstStyle/>
          <a:p>
            <a:r>
              <a:rPr lang="en-US"/>
              <a:t>Headline</a:t>
            </a:r>
            <a:endParaRPr lang="en-GB"/>
          </a:p>
        </p:txBody>
      </p:sp>
      <p:sp>
        <p:nvSpPr>
          <p:cNvPr id="3" name="Content Placeholder 2"/>
          <p:cNvSpPr>
            <a:spLocks noGrp="1"/>
          </p:cNvSpPr>
          <p:nvPr>
            <p:ph sz="half" idx="1"/>
          </p:nvPr>
        </p:nvSpPr>
        <p:spPr>
          <a:xfrm>
            <a:off x="837671" y="2638848"/>
            <a:ext cx="6901880" cy="2588486"/>
          </a:xfrm>
          <a:solidFill>
            <a:schemeClr val="bg1">
              <a:alpha val="80000"/>
            </a:schemeClr>
          </a:solidFill>
        </p:spPr>
        <p:txBody>
          <a:bodyPr wrap="square" lIns="46800" rIns="46800">
            <a:spAutoFit/>
          </a:bodyPr>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8" name="Content Placeholder 2"/>
          <p:cNvSpPr>
            <a:spLocks noGrp="1"/>
          </p:cNvSpPr>
          <p:nvPr>
            <p:ph sz="half" idx="12"/>
          </p:nvPr>
        </p:nvSpPr>
        <p:spPr>
          <a:xfrm>
            <a:off x="12253431" y="2760228"/>
            <a:ext cx="6901880" cy="2588486"/>
          </a:xfrm>
          <a:solidFill>
            <a:schemeClr val="bg1">
              <a:alpha val="80000"/>
            </a:schemeClr>
          </a:solidFill>
        </p:spPr>
        <p:txBody>
          <a:bodyPr wrap="square" lIns="46800" rIns="46800">
            <a:spAutoFit/>
          </a:bodyPr>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53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bsite content">
    <p:spTree>
      <p:nvGrpSpPr>
        <p:cNvPr id="1" name=""/>
        <p:cNvGrpSpPr/>
        <p:nvPr/>
      </p:nvGrpSpPr>
      <p:grpSpPr>
        <a:xfrm>
          <a:off x="0" y="0"/>
          <a:ext cx="0" cy="0"/>
          <a:chOff x="0" y="0"/>
          <a:chExt cx="0" cy="0"/>
        </a:xfrm>
      </p:grpSpPr>
      <p:sp>
        <p:nvSpPr>
          <p:cNvPr id="2" name="Head"/>
          <p:cNvSpPr>
            <a:spLocks noGrp="1"/>
          </p:cNvSpPr>
          <p:nvPr>
            <p:ph type="title"/>
          </p:nvPr>
        </p:nvSpPr>
        <p:spPr/>
        <p:txBody>
          <a:bodyPr lIns="0" rIns="0"/>
          <a:lstStyle/>
          <a:p>
            <a:r>
              <a:rPr lang="en-US"/>
              <a:t>Click to edit Master title style</a:t>
            </a:r>
            <a:endParaRPr lang="en-GB"/>
          </a:p>
        </p:txBody>
      </p:sp>
      <p:sp>
        <p:nvSpPr>
          <p:cNvPr id="4" name="Content Placeholder"/>
          <p:cNvSpPr>
            <a:spLocks noGrp="1"/>
          </p:cNvSpPr>
          <p:nvPr>
            <p:ph sz="half" idx="2"/>
          </p:nvPr>
        </p:nvSpPr>
        <p:spPr>
          <a:xfrm>
            <a:off x="10202139" y="2638856"/>
            <a:ext cx="9032883" cy="7764707"/>
          </a:xfrm>
        </p:spPr>
        <p:txBody>
          <a:bodyPr lIns="0" rIns="0"/>
          <a:lstStyle>
            <a:lvl1pPr>
              <a:spcBef>
                <a:spcPts val="1979"/>
              </a:spcBef>
              <a:defRPr sz="2968"/>
            </a:lvl1pPr>
            <a:lvl2pPr>
              <a:defRPr sz="2638"/>
            </a:lvl2pPr>
            <a:lvl3pPr>
              <a:defRPr sz="2638"/>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10" name="Round Same Side Corner Rectangle 9"/>
          <p:cNvSpPr>
            <a:spLocks/>
          </p:cNvSpPr>
          <p:nvPr userDrawn="1"/>
        </p:nvSpPr>
        <p:spPr>
          <a:xfrm>
            <a:off x="849840" y="2686016"/>
            <a:ext cx="8905364" cy="767919"/>
          </a:xfrm>
          <a:prstGeom prst="round2SameRect">
            <a:avLst>
              <a:gd name="adj1" fmla="val 16526"/>
              <a:gd name="adj2" fmla="val 0"/>
            </a:avLst>
          </a:prstGeom>
          <a:solidFill>
            <a:schemeClr val="bg1">
              <a:lumMod val="85000"/>
            </a:schemeClr>
          </a:solidFill>
          <a:ln w="1905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50744" tIns="75371" rIns="150744" bIns="75371" rtlCol="0" anchor="ctr"/>
          <a:lstStyle/>
          <a:p>
            <a:pPr algn="ctr"/>
            <a:endParaRPr lang="en-US" sz="2968">
              <a:solidFill>
                <a:srgbClr val="FFFFFF">
                  <a:lumMod val="95000"/>
                </a:srgbClr>
              </a:solidFill>
            </a:endParaRPr>
          </a:p>
        </p:txBody>
      </p:sp>
      <p:sp>
        <p:nvSpPr>
          <p:cNvPr id="11" name="Multiply 10"/>
          <p:cNvSpPr/>
          <p:nvPr userDrawn="1"/>
        </p:nvSpPr>
        <p:spPr>
          <a:xfrm>
            <a:off x="9294383" y="2744118"/>
            <a:ext cx="361885" cy="273586"/>
          </a:xfrm>
          <a:prstGeom prst="mathMultiply">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150744" tIns="75371" rIns="150744" bIns="75371" rtlCol="0" anchor="ctr"/>
          <a:lstStyle/>
          <a:p>
            <a:pPr algn="ctr"/>
            <a:endParaRPr lang="en-US" sz="2968">
              <a:solidFill>
                <a:srgbClr val="FFFFFF"/>
              </a:solidFill>
            </a:endParaRPr>
          </a:p>
        </p:txBody>
      </p:sp>
      <p:sp>
        <p:nvSpPr>
          <p:cNvPr id="15" name="Picture Placeholder 12"/>
          <p:cNvSpPr>
            <a:spLocks noGrp="1"/>
          </p:cNvSpPr>
          <p:nvPr>
            <p:ph type="pic" sz="quarter" idx="11"/>
          </p:nvPr>
        </p:nvSpPr>
        <p:spPr>
          <a:xfrm>
            <a:off x="848146" y="3353962"/>
            <a:ext cx="8907061" cy="4080889"/>
          </a:xfrm>
          <a:ln>
            <a:solidFill>
              <a:schemeClr val="bg1">
                <a:lumMod val="85000"/>
              </a:schemeClr>
            </a:solidFill>
          </a:ln>
        </p:spPr>
        <p:txBody>
          <a:bodyPr/>
          <a:lstStyle/>
          <a:p>
            <a:endParaRPr lang="en-GB"/>
          </a:p>
        </p:txBody>
      </p:sp>
      <p:sp>
        <p:nvSpPr>
          <p:cNvPr id="20" name="Text Placeholder 18"/>
          <p:cNvSpPr>
            <a:spLocks noGrp="1"/>
          </p:cNvSpPr>
          <p:nvPr>
            <p:ph type="body" sz="quarter" idx="12" hasCustomPrompt="1"/>
          </p:nvPr>
        </p:nvSpPr>
        <p:spPr>
          <a:xfrm>
            <a:off x="1047740" y="2908662"/>
            <a:ext cx="8014828" cy="371743"/>
          </a:xfrm>
          <a:solidFill>
            <a:schemeClr val="bg1">
              <a:lumMod val="95000"/>
            </a:schemeClr>
          </a:solidFill>
        </p:spPr>
        <p:txBody>
          <a:bodyPr lIns="72000" anchor="ctr" anchorCtr="0"/>
          <a:lstStyle>
            <a:lvl1pPr algn="l">
              <a:lnSpc>
                <a:spcPct val="80000"/>
              </a:lnSpc>
              <a:defRPr lang="en-US" sz="1319" dirty="0">
                <a:solidFill>
                  <a:srgbClr val="000000"/>
                </a:solidFill>
              </a:defRPr>
            </a:lvl1pPr>
          </a:lstStyle>
          <a:p>
            <a:pPr algn="l">
              <a:lnSpc>
                <a:spcPct val="80000"/>
              </a:lnSpc>
            </a:pPr>
            <a:r>
              <a:rPr lang="en-US" sz="989">
                <a:solidFill>
                  <a:srgbClr val="000000"/>
                </a:solidFill>
                <a:latin typeface="+mn-lt"/>
              </a:rPr>
              <a:t>http://www.domain.net</a:t>
            </a:r>
          </a:p>
        </p:txBody>
      </p:sp>
    </p:spTree>
    <p:extLst>
      <p:ext uri="{BB962C8B-B14F-4D97-AF65-F5344CB8AC3E}">
        <p14:creationId xmlns:p14="http://schemas.microsoft.com/office/powerpoint/2010/main" val="2664086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 two texts">
    <p:spTree>
      <p:nvGrpSpPr>
        <p:cNvPr id="1" name=""/>
        <p:cNvGrpSpPr/>
        <p:nvPr/>
      </p:nvGrpSpPr>
      <p:grpSpPr>
        <a:xfrm>
          <a:off x="0" y="0"/>
          <a:ext cx="0" cy="0"/>
          <a:chOff x="0" y="0"/>
          <a:chExt cx="0" cy="0"/>
        </a:xfrm>
      </p:grpSpPr>
      <p:sp>
        <p:nvSpPr>
          <p:cNvPr id="3" name="Left subhead"/>
          <p:cNvSpPr>
            <a:spLocks noGrp="1"/>
          </p:cNvSpPr>
          <p:nvPr>
            <p:ph type="body" idx="1" hasCustomPrompt="1"/>
          </p:nvPr>
        </p:nvSpPr>
        <p:spPr>
          <a:xfrm>
            <a:off x="849846" y="2531515"/>
            <a:ext cx="9038167" cy="1055015"/>
          </a:xfrm>
        </p:spPr>
        <p:txBody>
          <a:bodyPr lIns="0" rIns="180000" anchor="b"/>
          <a:lstStyle>
            <a:lvl1pPr marL="0" indent="0">
              <a:buNone/>
              <a:defRPr sz="2309"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Subhead</a:t>
            </a:r>
          </a:p>
        </p:txBody>
      </p:sp>
      <p:sp>
        <p:nvSpPr>
          <p:cNvPr id="5" name="Right subhead"/>
          <p:cNvSpPr>
            <a:spLocks noGrp="1"/>
          </p:cNvSpPr>
          <p:nvPr>
            <p:ph type="body" sz="quarter" idx="3" hasCustomPrompt="1"/>
          </p:nvPr>
        </p:nvSpPr>
        <p:spPr>
          <a:xfrm>
            <a:off x="10212604" y="2531515"/>
            <a:ext cx="9021867" cy="1055015"/>
          </a:xfrm>
        </p:spPr>
        <p:txBody>
          <a:bodyPr lIns="0" anchor="b"/>
          <a:lstStyle>
            <a:lvl1pPr marL="0" indent="0">
              <a:buNone/>
              <a:defRPr sz="2309"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Subhead</a:t>
            </a:r>
          </a:p>
        </p:txBody>
      </p:sp>
      <p:sp>
        <p:nvSpPr>
          <p:cNvPr id="7"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8" name="Head"/>
          <p:cNvSpPr>
            <a:spLocks noGrp="1"/>
          </p:cNvSpPr>
          <p:nvPr>
            <p:ph type="title" hasCustomPrompt="1"/>
          </p:nvPr>
        </p:nvSpPr>
        <p:spPr>
          <a:xfrm>
            <a:off x="837682" y="549766"/>
            <a:ext cx="18397347" cy="2089088"/>
          </a:xfrm>
        </p:spPr>
        <p:txBody>
          <a:bodyPr lIns="0" rIns="0"/>
          <a:lstStyle/>
          <a:p>
            <a:r>
              <a:rPr lang="en-US"/>
              <a:t>Headline</a:t>
            </a:r>
            <a:endParaRPr lang="en-GB"/>
          </a:p>
        </p:txBody>
      </p:sp>
      <p:sp>
        <p:nvSpPr>
          <p:cNvPr id="9" name="Left body content"/>
          <p:cNvSpPr>
            <a:spLocks noGrp="1"/>
          </p:cNvSpPr>
          <p:nvPr>
            <p:ph sz="half" idx="11"/>
          </p:nvPr>
        </p:nvSpPr>
        <p:spPr>
          <a:xfrm>
            <a:off x="837677" y="3636000"/>
            <a:ext cx="9029394" cy="6767571"/>
          </a:xfrm>
        </p:spPr>
        <p:txBody>
          <a:bodyPr lIns="0" rIns="180000"/>
          <a:lstStyle>
            <a:lvl1pPr>
              <a:defRPr sz="2309"/>
            </a:lvl1pPr>
            <a:lvl2pPr>
              <a:defRPr sz="2309"/>
            </a:lvl2pPr>
            <a:lvl3pPr>
              <a:defRPr sz="2309"/>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ight body content"/>
          <p:cNvSpPr>
            <a:spLocks noGrp="1"/>
          </p:cNvSpPr>
          <p:nvPr>
            <p:ph sz="half" idx="2"/>
          </p:nvPr>
        </p:nvSpPr>
        <p:spPr>
          <a:xfrm>
            <a:off x="10202139" y="3636000"/>
            <a:ext cx="9032883" cy="6767571"/>
          </a:xfrm>
        </p:spPr>
        <p:txBody>
          <a:bodyPr lIns="0" rIns="0"/>
          <a:lstStyle>
            <a:lvl1pPr>
              <a:defRPr sz="2309"/>
            </a:lvl1pPr>
            <a:lvl2pPr>
              <a:defRPr sz="2309"/>
            </a:lvl2pPr>
            <a:lvl3pPr>
              <a:defRPr sz="2309"/>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147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 3 pics">
    <p:spTree>
      <p:nvGrpSpPr>
        <p:cNvPr id="1" name=""/>
        <p:cNvGrpSpPr/>
        <p:nvPr/>
      </p:nvGrpSpPr>
      <p:grpSpPr>
        <a:xfrm>
          <a:off x="0" y="0"/>
          <a:ext cx="0" cy="0"/>
          <a:chOff x="0" y="0"/>
          <a:chExt cx="0" cy="0"/>
        </a:xfrm>
      </p:grpSpPr>
      <p:sp>
        <p:nvSpPr>
          <p:cNvPr id="2" name="Head"/>
          <p:cNvSpPr>
            <a:spLocks noGrp="1"/>
          </p:cNvSpPr>
          <p:nvPr>
            <p:ph type="title" hasCustomPrompt="1"/>
          </p:nvPr>
        </p:nvSpPr>
        <p:spPr/>
        <p:txBody>
          <a:bodyPr lIns="0" rIns="0"/>
          <a:lstStyle>
            <a:lvl1pPr>
              <a:defRPr/>
            </a:lvl1pPr>
          </a:lstStyle>
          <a:p>
            <a:r>
              <a:rPr lang="en-US"/>
              <a:t>Headline</a:t>
            </a:r>
            <a:endParaRPr lang="en-GB"/>
          </a:p>
        </p:txBody>
      </p:sp>
      <p:sp>
        <p:nvSpPr>
          <p:cNvPr id="3" name="Left body content"/>
          <p:cNvSpPr>
            <a:spLocks noGrp="1"/>
          </p:cNvSpPr>
          <p:nvPr>
            <p:ph idx="1"/>
          </p:nvPr>
        </p:nvSpPr>
        <p:spPr>
          <a:xfrm>
            <a:off x="837672" y="7483052"/>
            <a:ext cx="5850056" cy="2893467"/>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9" name="Left picture"/>
          <p:cNvSpPr>
            <a:spLocks noGrp="1"/>
          </p:cNvSpPr>
          <p:nvPr>
            <p:ph type="pic" sz="quarter" idx="11"/>
          </p:nvPr>
        </p:nvSpPr>
        <p:spPr>
          <a:xfrm>
            <a:off x="849841" y="2611795"/>
            <a:ext cx="5837888" cy="4453057"/>
          </a:xfrm>
        </p:spPr>
        <p:txBody>
          <a:bodyPr/>
          <a:lstStyle/>
          <a:p>
            <a:endParaRPr lang="en-GB"/>
          </a:p>
        </p:txBody>
      </p:sp>
      <p:sp>
        <p:nvSpPr>
          <p:cNvPr id="10" name="Centre body content"/>
          <p:cNvSpPr>
            <a:spLocks noGrp="1"/>
          </p:cNvSpPr>
          <p:nvPr>
            <p:ph idx="12"/>
          </p:nvPr>
        </p:nvSpPr>
        <p:spPr>
          <a:xfrm>
            <a:off x="7120903" y="7483052"/>
            <a:ext cx="5850056" cy="2893467"/>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entre picture"/>
          <p:cNvSpPr>
            <a:spLocks noGrp="1"/>
          </p:cNvSpPr>
          <p:nvPr>
            <p:ph type="pic" sz="quarter" idx="13"/>
          </p:nvPr>
        </p:nvSpPr>
        <p:spPr>
          <a:xfrm>
            <a:off x="7133071" y="2611795"/>
            <a:ext cx="5837888" cy="4453057"/>
          </a:xfrm>
        </p:spPr>
        <p:txBody>
          <a:bodyPr/>
          <a:lstStyle/>
          <a:p>
            <a:endParaRPr lang="en-GB"/>
          </a:p>
        </p:txBody>
      </p:sp>
      <p:sp>
        <p:nvSpPr>
          <p:cNvPr id="12" name="Right body content"/>
          <p:cNvSpPr>
            <a:spLocks noGrp="1"/>
          </p:cNvSpPr>
          <p:nvPr>
            <p:ph idx="14"/>
          </p:nvPr>
        </p:nvSpPr>
        <p:spPr>
          <a:xfrm>
            <a:off x="13404131" y="7483052"/>
            <a:ext cx="5850056" cy="2893467"/>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ight picture"/>
          <p:cNvSpPr>
            <a:spLocks noGrp="1"/>
          </p:cNvSpPr>
          <p:nvPr>
            <p:ph type="pic" sz="quarter" idx="15"/>
          </p:nvPr>
        </p:nvSpPr>
        <p:spPr>
          <a:xfrm>
            <a:off x="13416302" y="2611795"/>
            <a:ext cx="5837888" cy="4453057"/>
          </a:xfrm>
        </p:spPr>
        <p:txBody>
          <a:bodyPr/>
          <a:lstStyle/>
          <a:p>
            <a:endParaRPr lang="en-GB"/>
          </a:p>
        </p:txBody>
      </p:sp>
    </p:spTree>
    <p:extLst>
      <p:ext uri="{BB962C8B-B14F-4D97-AF65-F5344CB8AC3E}">
        <p14:creationId xmlns:p14="http://schemas.microsoft.com/office/powerpoint/2010/main" val="1279549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lking heads">
    <p:spTree>
      <p:nvGrpSpPr>
        <p:cNvPr id="1" name=""/>
        <p:cNvGrpSpPr/>
        <p:nvPr/>
      </p:nvGrpSpPr>
      <p:grpSpPr>
        <a:xfrm>
          <a:off x="0" y="0"/>
          <a:ext cx="0" cy="0"/>
          <a:chOff x="0" y="0"/>
          <a:chExt cx="0" cy="0"/>
        </a:xfrm>
      </p:grpSpPr>
      <p:sp>
        <p:nvSpPr>
          <p:cNvPr id="14" name="TextBox 13"/>
          <p:cNvSpPr txBox="1"/>
          <p:nvPr userDrawn="1"/>
        </p:nvSpPr>
        <p:spPr>
          <a:xfrm>
            <a:off x="-733335" y="1"/>
            <a:ext cx="8707468" cy="7612853"/>
          </a:xfrm>
          <a:prstGeom prst="rect">
            <a:avLst/>
          </a:prstGeom>
          <a:noFill/>
        </p:spPr>
        <p:txBody>
          <a:bodyPr wrap="square" lIns="0" tIns="0" rIns="0" bIns="0" rtlCol="0">
            <a:spAutoFit/>
          </a:bodyPr>
          <a:lstStyle/>
          <a:p>
            <a:r>
              <a:rPr lang="en-GB" sz="49470" b="1" spc="-4123">
                <a:solidFill>
                  <a:srgbClr val="FFFFFF">
                    <a:lumMod val="85000"/>
                  </a:srgbClr>
                </a:solidFill>
              </a:rPr>
              <a:t>‘‘</a:t>
            </a:r>
          </a:p>
        </p:txBody>
      </p:sp>
      <p:sp>
        <p:nvSpPr>
          <p:cNvPr id="2" name="Head"/>
          <p:cNvSpPr>
            <a:spLocks noGrp="1"/>
          </p:cNvSpPr>
          <p:nvPr>
            <p:ph type="title" hasCustomPrompt="1"/>
          </p:nvPr>
        </p:nvSpPr>
        <p:spPr>
          <a:xfrm>
            <a:off x="1172750" y="549766"/>
            <a:ext cx="18062279" cy="2089088"/>
          </a:xfrm>
        </p:spPr>
        <p:txBody>
          <a:bodyPr lIns="0" rIns="0"/>
          <a:lstStyle>
            <a:lvl1pPr>
              <a:defRPr/>
            </a:lvl1pPr>
          </a:lstStyle>
          <a:p>
            <a:r>
              <a:rPr lang="en-US"/>
              <a:t>Headline</a:t>
            </a:r>
            <a:endParaRPr lang="en-GB"/>
          </a:p>
        </p:txBody>
      </p:sp>
      <p:sp>
        <p:nvSpPr>
          <p:cNvPr id="3" name="Left body content"/>
          <p:cNvSpPr>
            <a:spLocks noGrp="1"/>
          </p:cNvSpPr>
          <p:nvPr>
            <p:ph idx="1"/>
          </p:nvPr>
        </p:nvSpPr>
        <p:spPr>
          <a:xfrm>
            <a:off x="1184987" y="6911272"/>
            <a:ext cx="5012386" cy="3465234"/>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9" name="Left picture"/>
          <p:cNvSpPr>
            <a:spLocks noGrp="1"/>
          </p:cNvSpPr>
          <p:nvPr>
            <p:ph type="pic" sz="quarter" idx="11"/>
          </p:nvPr>
        </p:nvSpPr>
        <p:spPr>
          <a:xfrm>
            <a:off x="1219775" y="2611805"/>
            <a:ext cx="4977593" cy="3796836"/>
          </a:xfrm>
          <a:prstGeom prst="ellipse">
            <a:avLst/>
          </a:prstGeom>
        </p:spPr>
        <p:txBody>
          <a:bodyPr/>
          <a:lstStyle/>
          <a:p>
            <a:endParaRPr lang="en-GB"/>
          </a:p>
        </p:txBody>
      </p:sp>
      <p:sp>
        <p:nvSpPr>
          <p:cNvPr id="10" name="Centre body content"/>
          <p:cNvSpPr>
            <a:spLocks noGrp="1"/>
          </p:cNvSpPr>
          <p:nvPr>
            <p:ph idx="12"/>
          </p:nvPr>
        </p:nvSpPr>
        <p:spPr>
          <a:xfrm>
            <a:off x="7552677" y="6911272"/>
            <a:ext cx="5012386" cy="3465234"/>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entre picture"/>
          <p:cNvSpPr>
            <a:spLocks noGrp="1"/>
          </p:cNvSpPr>
          <p:nvPr>
            <p:ph type="pic" sz="quarter" idx="13"/>
          </p:nvPr>
        </p:nvSpPr>
        <p:spPr>
          <a:xfrm>
            <a:off x="7587472" y="2611805"/>
            <a:ext cx="4977593" cy="3796836"/>
          </a:xfrm>
          <a:prstGeom prst="ellipse">
            <a:avLst/>
          </a:prstGeom>
        </p:spPr>
        <p:txBody>
          <a:bodyPr/>
          <a:lstStyle/>
          <a:p>
            <a:endParaRPr lang="en-GB"/>
          </a:p>
        </p:txBody>
      </p:sp>
      <p:sp>
        <p:nvSpPr>
          <p:cNvPr id="12" name="Right body content"/>
          <p:cNvSpPr>
            <a:spLocks noGrp="1"/>
          </p:cNvSpPr>
          <p:nvPr>
            <p:ph idx="14"/>
          </p:nvPr>
        </p:nvSpPr>
        <p:spPr>
          <a:xfrm>
            <a:off x="14086519" y="6911272"/>
            <a:ext cx="5012386" cy="3465234"/>
          </a:xfrm>
        </p:spPr>
        <p:txBody>
          <a:bodyPr lIns="0" rIns="0"/>
          <a:lstStyle>
            <a:lvl1pPr>
              <a:defRPr sz="2309"/>
            </a:lvl1pPr>
            <a:lvl2pPr>
              <a:defRPr sz="2309"/>
            </a:lvl2pPr>
            <a:lvl3pPr>
              <a:defRPr sz="2309"/>
            </a:lvl3pPr>
            <a:lvl4pPr>
              <a:defRPr sz="2309"/>
            </a:lvl4pPr>
            <a:lvl5pPr>
              <a:defRPr sz="19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ight picture"/>
          <p:cNvSpPr>
            <a:spLocks noGrp="1"/>
          </p:cNvSpPr>
          <p:nvPr>
            <p:ph type="pic" sz="quarter" idx="15"/>
          </p:nvPr>
        </p:nvSpPr>
        <p:spPr>
          <a:xfrm>
            <a:off x="13953770" y="2611805"/>
            <a:ext cx="4977593" cy="3796836"/>
          </a:xfrm>
          <a:prstGeom prst="ellipse">
            <a:avLst/>
          </a:prstGeom>
        </p:spPr>
        <p:txBody>
          <a:bodyPr/>
          <a:lstStyle/>
          <a:p>
            <a:endParaRPr lang="en-GB"/>
          </a:p>
        </p:txBody>
      </p:sp>
    </p:spTree>
    <p:extLst>
      <p:ext uri="{BB962C8B-B14F-4D97-AF65-F5344CB8AC3E}">
        <p14:creationId xmlns:p14="http://schemas.microsoft.com/office/powerpoint/2010/main" val="1215548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Head"/>
          <p:cNvSpPr>
            <a:spLocks noGrp="1"/>
          </p:cNvSpPr>
          <p:nvPr>
            <p:ph type="title" hasCustomPrompt="1"/>
          </p:nvPr>
        </p:nvSpPr>
        <p:spPr/>
        <p:txBody>
          <a:bodyPr lIns="0" rIns="0"/>
          <a:lstStyle>
            <a:lvl1pPr>
              <a:defRPr/>
            </a:lvl1pPr>
          </a:lstStyle>
          <a:p>
            <a:r>
              <a:rPr lang="en-US"/>
              <a:t>Headline</a:t>
            </a:r>
            <a:endParaRPr lang="en-GB"/>
          </a:p>
        </p:txBody>
      </p:sp>
      <p:sp>
        <p:nvSpPr>
          <p:cNvPr id="3" name="Body content"/>
          <p:cNvSpPr>
            <a:spLocks noGrp="1"/>
          </p:cNvSpPr>
          <p:nvPr>
            <p:ph idx="1" hasCustomPrompt="1"/>
          </p:nvPr>
        </p:nvSpPr>
        <p:spPr>
          <a:xfrm>
            <a:off x="837671" y="2662694"/>
            <a:ext cx="4598615" cy="3882580"/>
          </a:xfrm>
        </p:spPr>
        <p:txBody>
          <a:bodyPr lIns="0" rIns="0"/>
          <a:lstStyle>
            <a:lvl1pPr>
              <a:defRPr sz="2309" baseline="0"/>
            </a:lvl1pPr>
            <a:lvl2pPr>
              <a:defRPr sz="1979"/>
            </a:lvl2pPr>
            <a:lvl3pPr>
              <a:defRPr sz="1979"/>
            </a:lvl3pPr>
            <a:lvl4pPr>
              <a:defRPr sz="1979"/>
            </a:lvl4pPr>
            <a:lvl5pPr>
              <a:defRPr sz="1979"/>
            </a:lvl5pPr>
          </a:lstStyle>
          <a:p>
            <a:pPr lvl="0"/>
            <a:r>
              <a:rPr lang="en-US"/>
              <a:t>Image, gallery item or text</a:t>
            </a:r>
          </a:p>
        </p:txBody>
      </p:sp>
      <p:sp>
        <p:nvSpPr>
          <p:cNvPr id="4" name="Footer"/>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5" name="Body content"/>
          <p:cNvSpPr>
            <a:spLocks noGrp="1"/>
          </p:cNvSpPr>
          <p:nvPr>
            <p:ph idx="11" hasCustomPrompt="1"/>
          </p:nvPr>
        </p:nvSpPr>
        <p:spPr>
          <a:xfrm>
            <a:off x="5437605" y="2662694"/>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6" name="Body content"/>
          <p:cNvSpPr>
            <a:spLocks noGrp="1"/>
          </p:cNvSpPr>
          <p:nvPr>
            <p:ph idx="12" hasCustomPrompt="1"/>
          </p:nvPr>
        </p:nvSpPr>
        <p:spPr>
          <a:xfrm>
            <a:off x="10036220" y="2662694"/>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7" name="Body content"/>
          <p:cNvSpPr>
            <a:spLocks noGrp="1"/>
          </p:cNvSpPr>
          <p:nvPr>
            <p:ph idx="13" hasCustomPrompt="1"/>
          </p:nvPr>
        </p:nvSpPr>
        <p:spPr>
          <a:xfrm>
            <a:off x="14634835" y="2662694"/>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12" name="Body content"/>
          <p:cNvSpPr>
            <a:spLocks noGrp="1"/>
          </p:cNvSpPr>
          <p:nvPr>
            <p:ph idx="14" hasCustomPrompt="1"/>
          </p:nvPr>
        </p:nvSpPr>
        <p:spPr>
          <a:xfrm>
            <a:off x="837671" y="6548143"/>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13" name="Body content"/>
          <p:cNvSpPr>
            <a:spLocks noGrp="1"/>
          </p:cNvSpPr>
          <p:nvPr>
            <p:ph idx="15" hasCustomPrompt="1"/>
          </p:nvPr>
        </p:nvSpPr>
        <p:spPr>
          <a:xfrm>
            <a:off x="5437605" y="6548143"/>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14" name="Body content"/>
          <p:cNvSpPr>
            <a:spLocks noGrp="1"/>
          </p:cNvSpPr>
          <p:nvPr>
            <p:ph idx="16" hasCustomPrompt="1"/>
          </p:nvPr>
        </p:nvSpPr>
        <p:spPr>
          <a:xfrm>
            <a:off x="10036220" y="6548143"/>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
        <p:nvSpPr>
          <p:cNvPr id="15" name="Body content"/>
          <p:cNvSpPr>
            <a:spLocks noGrp="1"/>
          </p:cNvSpPr>
          <p:nvPr>
            <p:ph idx="17" hasCustomPrompt="1"/>
          </p:nvPr>
        </p:nvSpPr>
        <p:spPr>
          <a:xfrm>
            <a:off x="14634835" y="6548143"/>
            <a:ext cx="4598615" cy="3882580"/>
          </a:xfrm>
        </p:spPr>
        <p:txBody>
          <a:bodyPr lIns="0" rIns="0"/>
          <a:lstStyle>
            <a:lvl1pPr>
              <a:defRPr sz="2309"/>
            </a:lvl1pPr>
            <a:lvl2pPr>
              <a:defRPr sz="1979"/>
            </a:lvl2pPr>
            <a:lvl3pPr>
              <a:defRPr sz="1979"/>
            </a:lvl3pPr>
            <a:lvl4pPr>
              <a:defRPr sz="1979"/>
            </a:lvl4pPr>
            <a:lvl5pPr>
              <a:defRPr sz="1979"/>
            </a:lvl5pPr>
          </a:lstStyle>
          <a:p>
            <a:pPr lvl="0"/>
            <a:r>
              <a:rPr lang="en-US"/>
              <a:t>Image, gallery item or text</a:t>
            </a:r>
          </a:p>
        </p:txBody>
      </p:sp>
    </p:spTree>
    <p:extLst>
      <p:ext uri="{BB962C8B-B14F-4D97-AF65-F5344CB8AC3E}">
        <p14:creationId xmlns:p14="http://schemas.microsoft.com/office/powerpoint/2010/main" val="181330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b="1">
                <a:solidFill>
                  <a:schemeClr val="tx1"/>
                </a:solidFill>
                <a:latin typeface="Helvetica" charset="0"/>
                <a:ea typeface="Helvetica" charset="0"/>
                <a:cs typeface="Helvetica" charset="0"/>
              </a:defRPr>
            </a:lvl1pPr>
          </a:lstStyle>
          <a:p>
            <a:r>
              <a:rPr lang="en-US"/>
              <a:t>Click to edit Master title style</a:t>
            </a:r>
            <a:endParaRPr/>
          </a:p>
        </p:txBody>
      </p:sp>
    </p:spTree>
    <p:extLst>
      <p:ext uri="{BB962C8B-B14F-4D97-AF65-F5344CB8AC3E}">
        <p14:creationId xmlns:p14="http://schemas.microsoft.com/office/powerpoint/2010/main" val="1929419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allery multisize">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8567822" y="549766"/>
            <a:ext cx="7124292" cy="2089088"/>
          </a:xfrm>
        </p:spPr>
        <p:txBody>
          <a:bodyPr lIns="0" rIns="0"/>
          <a:lstStyle>
            <a:lvl1pPr>
              <a:defRPr/>
            </a:lvl1pPr>
          </a:lstStyle>
          <a:p>
            <a:r>
              <a:rPr lang="en-US"/>
              <a:t>Headline over one or two lines</a:t>
            </a:r>
            <a:endParaRPr lang="en-GB"/>
          </a:p>
        </p:txBody>
      </p:sp>
      <p:sp>
        <p:nvSpPr>
          <p:cNvPr id="25" name="Right body content"/>
          <p:cNvSpPr>
            <a:spLocks noGrp="1"/>
          </p:cNvSpPr>
          <p:nvPr>
            <p:ph sz="half" idx="2"/>
          </p:nvPr>
        </p:nvSpPr>
        <p:spPr>
          <a:xfrm>
            <a:off x="8567822" y="2611805"/>
            <a:ext cx="7124292" cy="2820228"/>
          </a:xfrm>
        </p:spPr>
        <p:txBody>
          <a:bodyPr lIns="0" rIns="0"/>
          <a:lstStyle>
            <a:lvl1pPr>
              <a:defRPr sz="2309"/>
            </a:lvl1pPr>
            <a:lvl2pPr>
              <a:defRPr sz="2309"/>
            </a:lvl2pPr>
            <a:lvl3pPr>
              <a:defRPr sz="2309"/>
            </a:lvl3pPr>
            <a:lvl4pPr>
              <a:defRPr sz="2309"/>
            </a:lvl4pPr>
            <a:lvl5pPr>
              <a:defRPr sz="1979"/>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3"/>
          <p:cNvSpPr>
            <a:spLocks noGrp="1"/>
          </p:cNvSpPr>
          <p:nvPr>
            <p:ph type="pic" sz="quarter" idx="21"/>
          </p:nvPr>
        </p:nvSpPr>
        <p:spPr>
          <a:xfrm>
            <a:off x="6" y="5654675"/>
            <a:ext cx="8073077" cy="5026378"/>
          </a:xfrm>
        </p:spPr>
        <p:txBody>
          <a:bodyPr/>
          <a:lstStyle/>
          <a:p>
            <a:endParaRPr lang="en-GB"/>
          </a:p>
        </p:txBody>
      </p:sp>
      <p:sp>
        <p:nvSpPr>
          <p:cNvPr id="30" name="Picture Placeholder 26"/>
          <p:cNvSpPr>
            <a:spLocks noGrp="1"/>
          </p:cNvSpPr>
          <p:nvPr>
            <p:ph type="pic" sz="quarter" idx="22"/>
          </p:nvPr>
        </p:nvSpPr>
        <p:spPr>
          <a:xfrm>
            <a:off x="5" y="2834448"/>
            <a:ext cx="4017331" cy="2835192"/>
          </a:xfrm>
        </p:spPr>
        <p:txBody>
          <a:bodyPr/>
          <a:lstStyle/>
          <a:p>
            <a:endParaRPr lang="en-GB"/>
          </a:p>
        </p:txBody>
      </p:sp>
      <p:sp>
        <p:nvSpPr>
          <p:cNvPr id="31" name="Picture Placeholder 26"/>
          <p:cNvSpPr>
            <a:spLocks noGrp="1"/>
          </p:cNvSpPr>
          <p:nvPr>
            <p:ph type="pic" sz="quarter" idx="23"/>
          </p:nvPr>
        </p:nvSpPr>
        <p:spPr>
          <a:xfrm>
            <a:off x="5" y="1"/>
            <a:ext cx="4017331" cy="2835192"/>
          </a:xfrm>
        </p:spPr>
        <p:txBody>
          <a:bodyPr/>
          <a:lstStyle/>
          <a:p>
            <a:endParaRPr lang="en-GB"/>
          </a:p>
        </p:txBody>
      </p:sp>
      <p:sp>
        <p:nvSpPr>
          <p:cNvPr id="32" name="Picture Placeholder 26"/>
          <p:cNvSpPr>
            <a:spLocks noGrp="1"/>
          </p:cNvSpPr>
          <p:nvPr>
            <p:ph type="pic" sz="quarter" idx="24"/>
          </p:nvPr>
        </p:nvSpPr>
        <p:spPr>
          <a:xfrm>
            <a:off x="4016193" y="2"/>
            <a:ext cx="4017331" cy="5654675"/>
          </a:xfrm>
        </p:spPr>
        <p:txBody>
          <a:bodyPr/>
          <a:lstStyle/>
          <a:p>
            <a:endParaRPr lang="en-GB"/>
          </a:p>
        </p:txBody>
      </p:sp>
      <p:sp>
        <p:nvSpPr>
          <p:cNvPr id="36" name="Picture Placeholder 26"/>
          <p:cNvSpPr>
            <a:spLocks noGrp="1"/>
          </p:cNvSpPr>
          <p:nvPr>
            <p:ph type="pic" sz="quarter" idx="25"/>
          </p:nvPr>
        </p:nvSpPr>
        <p:spPr>
          <a:xfrm>
            <a:off x="12070578" y="8489120"/>
            <a:ext cx="4017331" cy="2191933"/>
          </a:xfrm>
        </p:spPr>
        <p:txBody>
          <a:bodyPr/>
          <a:lstStyle/>
          <a:p>
            <a:endParaRPr lang="en-GB"/>
          </a:p>
        </p:txBody>
      </p:sp>
      <p:sp>
        <p:nvSpPr>
          <p:cNvPr id="37" name="Picture Placeholder 26"/>
          <p:cNvSpPr>
            <a:spLocks noGrp="1"/>
          </p:cNvSpPr>
          <p:nvPr>
            <p:ph type="pic" sz="quarter" idx="26"/>
          </p:nvPr>
        </p:nvSpPr>
        <p:spPr>
          <a:xfrm>
            <a:off x="12070578" y="5654675"/>
            <a:ext cx="4017331" cy="2520171"/>
          </a:xfrm>
        </p:spPr>
        <p:txBody>
          <a:bodyPr/>
          <a:lstStyle/>
          <a:p>
            <a:endParaRPr lang="en-GB"/>
          </a:p>
        </p:txBody>
      </p:sp>
      <p:sp>
        <p:nvSpPr>
          <p:cNvPr id="38" name="Picture Placeholder 26"/>
          <p:cNvSpPr>
            <a:spLocks noGrp="1"/>
          </p:cNvSpPr>
          <p:nvPr>
            <p:ph type="pic" sz="quarter" idx="27"/>
          </p:nvPr>
        </p:nvSpPr>
        <p:spPr>
          <a:xfrm>
            <a:off x="16086774" y="5654675"/>
            <a:ext cx="4017331" cy="5026378"/>
          </a:xfrm>
        </p:spPr>
        <p:txBody>
          <a:bodyPr/>
          <a:lstStyle/>
          <a:p>
            <a:endParaRPr lang="en-GB"/>
          </a:p>
        </p:txBody>
      </p:sp>
      <p:sp>
        <p:nvSpPr>
          <p:cNvPr id="39" name="Picture Placeholder 26"/>
          <p:cNvSpPr>
            <a:spLocks noGrp="1"/>
          </p:cNvSpPr>
          <p:nvPr>
            <p:ph type="pic" sz="quarter" idx="28"/>
          </p:nvPr>
        </p:nvSpPr>
        <p:spPr>
          <a:xfrm>
            <a:off x="16086774" y="0"/>
            <a:ext cx="4017331" cy="5654675"/>
          </a:xfrm>
        </p:spPr>
        <p:txBody>
          <a:bodyPr/>
          <a:lstStyle/>
          <a:p>
            <a:endParaRPr lang="en-GB"/>
          </a:p>
        </p:txBody>
      </p:sp>
      <p:sp>
        <p:nvSpPr>
          <p:cNvPr id="40" name="Picture Placeholder 26"/>
          <p:cNvSpPr>
            <a:spLocks noGrp="1"/>
          </p:cNvSpPr>
          <p:nvPr>
            <p:ph type="pic" sz="quarter" idx="29"/>
          </p:nvPr>
        </p:nvSpPr>
        <p:spPr>
          <a:xfrm>
            <a:off x="8073081" y="5654675"/>
            <a:ext cx="4017331" cy="5026378"/>
          </a:xfrm>
        </p:spPr>
        <p:txBody>
          <a:bodyPr/>
          <a:lstStyle/>
          <a:p>
            <a:endParaRPr lang="en-GB"/>
          </a:p>
        </p:txBody>
      </p:sp>
      <p:sp>
        <p:nvSpPr>
          <p:cNvPr id="16" name="TextBox 15"/>
          <p:cNvSpPr txBox="1">
            <a:spLocks noChangeAspect="1"/>
          </p:cNvSpPr>
          <p:nvPr userDrawn="1"/>
        </p:nvSpPr>
        <p:spPr>
          <a:xfrm>
            <a:off x="8" y="10612732"/>
            <a:ext cx="750894" cy="445299"/>
          </a:xfrm>
          <a:prstGeom prst="rect">
            <a:avLst/>
          </a:prstGeom>
          <a:noFill/>
        </p:spPr>
        <p:txBody>
          <a:bodyPr wrap="square" lIns="0" tIns="0" rIns="0" bIns="0" rtlCol="0" anchor="b" anchorCtr="0">
            <a:noAutofit/>
          </a:bodyPr>
          <a:lstStyle/>
          <a:p>
            <a:pPr algn="ctr"/>
            <a:fld id="{E6E71F02-C446-4B22-8DD9-6BE7A536516A}" type="slidenum">
              <a:rPr lang="en-GB" sz="1649" smtClean="0">
                <a:solidFill>
                  <a:srgbClr val="16246D"/>
                </a:solidFill>
              </a:rPr>
              <a:pPr algn="ctr"/>
              <a:t>‹#›</a:t>
            </a:fld>
            <a:endParaRPr lang="en-GB" sz="1649">
              <a:solidFill>
                <a:srgbClr val="16246D"/>
              </a:solidFill>
            </a:endParaRPr>
          </a:p>
        </p:txBody>
      </p:sp>
      <p:sp>
        <p:nvSpPr>
          <p:cNvPr id="18" name="Rectangle 17"/>
          <p:cNvSpPr/>
          <p:nvPr userDrawn="1"/>
        </p:nvSpPr>
        <p:spPr bwMode="auto">
          <a:xfrm>
            <a:off x="0" y="10627186"/>
            <a:ext cx="20104100" cy="707097"/>
          </a:xfrm>
          <a:prstGeom prst="rect">
            <a:avLst/>
          </a:prstGeom>
          <a:solidFill>
            <a:schemeClr val="tx1"/>
          </a:solidFill>
          <a:ln w="9525" cap="flat" cmpd="sng" algn="ctr">
            <a:noFill/>
            <a:prstDash val="solid"/>
            <a:round/>
            <a:headEnd type="none" w="med" len="med"/>
            <a:tailEnd type="none" w="med" len="med"/>
          </a:ln>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GB" sz="3958">
              <a:solidFill>
                <a:srgbClr val="16246D"/>
              </a:solidFill>
              <a:ea typeface="ＭＳ Ｐゴシック" pitchFamily="1" charset="-128"/>
            </a:endParaRPr>
          </a:p>
        </p:txBody>
      </p:sp>
      <p:sp>
        <p:nvSpPr>
          <p:cNvPr id="19" name="Footer"/>
          <p:cNvSpPr>
            <a:spLocks noGrp="1" noChangeArrowheads="1"/>
          </p:cNvSpPr>
          <p:nvPr>
            <p:ph type="ftr" sz="quarter" idx="3"/>
          </p:nvPr>
        </p:nvSpPr>
        <p:spPr bwMode="auto">
          <a:xfrm>
            <a:off x="1097054" y="10583741"/>
            <a:ext cx="16326500" cy="47429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lvl1pPr>
              <a:defRPr sz="1484" b="0">
                <a:solidFill>
                  <a:schemeClr val="bg1"/>
                </a:solidFill>
                <a:latin typeface="Arial" pitchFamily="34" charset="0"/>
                <a:cs typeface="Arial" charset="0"/>
              </a:defRPr>
            </a:lvl1pPr>
          </a:lstStyle>
          <a:p>
            <a:r>
              <a:rPr lang="en-GB">
                <a:solidFill>
                  <a:srgbClr val="BFBFBF"/>
                </a:solidFill>
              </a:rPr>
              <a:t>EVENT OR MEETING NAME </a:t>
            </a:r>
            <a:r>
              <a:rPr lang="en-GB" b="1">
                <a:solidFill>
                  <a:srgbClr val="FFFFFF"/>
                </a:solidFill>
              </a:rPr>
              <a:t>#YOURHASHTAG @IPPF</a:t>
            </a:r>
          </a:p>
        </p:txBody>
      </p:sp>
      <p:sp>
        <p:nvSpPr>
          <p:cNvPr id="20" name="Manual Input 19"/>
          <p:cNvSpPr/>
          <p:nvPr userDrawn="1"/>
        </p:nvSpPr>
        <p:spPr bwMode="auto">
          <a:xfrm rot="16200000" flipV="1">
            <a:off x="272221" y="10283172"/>
            <a:ext cx="628297" cy="1172739"/>
          </a:xfrm>
          <a:prstGeom prst="flowChartManualInput">
            <a:avLst/>
          </a:prstGeom>
          <a:solidFill>
            <a:srgbClr val="BFBFBF"/>
          </a:solidFill>
          <a:ln w="9525" cap="flat" cmpd="sng" algn="ctr">
            <a:solidFill>
              <a:schemeClr val="bg1">
                <a:lumMod val="75000"/>
              </a:schemeClr>
            </a:solidFill>
            <a:prstDash val="solid"/>
            <a:round/>
            <a:headEnd type="none" w="med" len="med"/>
            <a:tailEnd type="none" w="med" len="med"/>
          </a:ln>
          <a:effectLst>
            <a:outerShdw blurRad="50800" dist="38100" dir="10800000" algn="l">
              <a:srgbClr val="000000">
                <a:alpha val="43000"/>
              </a:srgbClr>
            </a:outerShdw>
            <a:reflection stA="0" endPos="0" dir="5400000" sy="-100000" algn="bl" rotWithShape="0"/>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US" sz="3958">
              <a:solidFill>
                <a:srgbClr val="16246D"/>
              </a:solidFill>
              <a:ea typeface="ＭＳ Ｐゴシック" pitchFamily="1" charset="-128"/>
            </a:endParaRPr>
          </a:p>
        </p:txBody>
      </p:sp>
      <p:sp>
        <p:nvSpPr>
          <p:cNvPr id="21" name="TextBox 20"/>
          <p:cNvSpPr txBox="1">
            <a:spLocks noChangeAspect="1"/>
          </p:cNvSpPr>
          <p:nvPr userDrawn="1"/>
        </p:nvSpPr>
        <p:spPr>
          <a:xfrm>
            <a:off x="8" y="10612732"/>
            <a:ext cx="750894" cy="445299"/>
          </a:xfrm>
          <a:prstGeom prst="rect">
            <a:avLst/>
          </a:prstGeom>
          <a:noFill/>
        </p:spPr>
        <p:txBody>
          <a:bodyPr wrap="square" lIns="0" tIns="0" rIns="0" bIns="0" rtlCol="0" anchor="b" anchorCtr="0">
            <a:noAutofit/>
          </a:bodyPr>
          <a:lstStyle/>
          <a:p>
            <a:pPr algn="ctr"/>
            <a:fld id="{E6E71F02-C446-4B22-8DD9-6BE7A536516A}" type="slidenum">
              <a:rPr lang="en-GB" sz="1649" smtClean="0">
                <a:solidFill>
                  <a:srgbClr val="16246D"/>
                </a:solidFill>
              </a:rPr>
              <a:pPr algn="ctr"/>
              <a:t>‹#›</a:t>
            </a:fld>
            <a:endParaRPr lang="en-GB" sz="1649">
              <a:solidFill>
                <a:srgbClr val="16246D"/>
              </a:solidFill>
            </a:endParaRPr>
          </a:p>
        </p:txBody>
      </p:sp>
      <p:pic>
        <p:nvPicPr>
          <p:cNvPr id="22" name="Picture 21" descr="IPPFCO_Logo_Main_EN_white.png"/>
          <p:cNvPicPr>
            <a:picLocks noChangeAspect="1"/>
          </p:cNvPicPr>
          <p:nvPr userDrawn="1"/>
        </p:nvPicPr>
        <p:blipFill>
          <a:blip r:embed="rId2" cstate="print"/>
          <a:stretch>
            <a:fillRect/>
          </a:stretch>
        </p:blipFill>
        <p:spPr>
          <a:xfrm>
            <a:off x="17650450" y="10727483"/>
            <a:ext cx="2262213" cy="493451"/>
          </a:xfrm>
          <a:prstGeom prst="rect">
            <a:avLst/>
          </a:prstGeom>
        </p:spPr>
      </p:pic>
    </p:spTree>
    <p:extLst>
      <p:ext uri="{BB962C8B-B14F-4D97-AF65-F5344CB8AC3E}">
        <p14:creationId xmlns:p14="http://schemas.microsoft.com/office/powerpoint/2010/main" val="239731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4" name="Title 1"/>
          <p:cNvSpPr>
            <a:spLocks noGrp="1"/>
          </p:cNvSpPr>
          <p:nvPr>
            <p:ph type="title"/>
          </p:nvPr>
        </p:nvSpPr>
        <p:spPr>
          <a:xfrm>
            <a:off x="837682" y="4467226"/>
            <a:ext cx="18397347" cy="2089088"/>
          </a:xfrm>
        </p:spPr>
        <p:txBody>
          <a:bodyPr lIns="0" rIns="0"/>
          <a:lstStyle/>
          <a:p>
            <a:r>
              <a:rPr lang="en-US"/>
              <a:t>Click to edit Master title style</a:t>
            </a:r>
            <a:endParaRPr lang="en-GB"/>
          </a:p>
        </p:txBody>
      </p:sp>
    </p:spTree>
    <p:extLst>
      <p:ext uri="{BB962C8B-B14F-4D97-AF65-F5344CB8AC3E}">
        <p14:creationId xmlns:p14="http://schemas.microsoft.com/office/powerpoint/2010/main" val="152454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lIns="90000" rIns="0"/>
          <a:lstStyle>
            <a:lvl1pPr>
              <a:defRPr/>
            </a:lvl1pPr>
          </a:lstStyle>
          <a:p>
            <a:r>
              <a:rPr lang="en-GB">
                <a:solidFill>
                  <a:srgbClr val="BFBFBF"/>
                </a:solidFill>
              </a:rPr>
              <a:t>IPPF AT THE INTERNATIONAL CONFERENCE OF FAMILY PLANNING  </a:t>
            </a:r>
            <a:r>
              <a:rPr lang="en-GB" b="1">
                <a:solidFill>
                  <a:srgbClr val="FFFFFF"/>
                </a:solidFill>
              </a:rPr>
              <a:t>#ICFP @IPPF</a:t>
            </a:r>
          </a:p>
        </p:txBody>
      </p:sp>
    </p:spTree>
    <p:extLst>
      <p:ext uri="{BB962C8B-B14F-4D97-AF65-F5344CB8AC3E}">
        <p14:creationId xmlns:p14="http://schemas.microsoft.com/office/powerpoint/2010/main" val="3764888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693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686" y="7916545"/>
            <a:ext cx="15252319" cy="934593"/>
          </a:xfrm>
        </p:spPr>
        <p:txBody>
          <a:bodyPr lIns="0" tIns="0" rIns="0"/>
          <a:lstStyle>
            <a:lvl1pPr algn="l">
              <a:defRPr sz="4617" b="0" baseline="0"/>
            </a:lvl1pPr>
          </a:lstStyle>
          <a:p>
            <a:r>
              <a:rPr lang="en-US"/>
              <a:t>Head (if any)</a:t>
            </a:r>
            <a:endParaRPr lang="en-GB"/>
          </a:p>
        </p:txBody>
      </p:sp>
      <p:sp>
        <p:nvSpPr>
          <p:cNvPr id="4" name="Text Placeholder 3"/>
          <p:cNvSpPr>
            <a:spLocks noGrp="1"/>
          </p:cNvSpPr>
          <p:nvPr>
            <p:ph type="body" sz="half" idx="2" hasCustomPrompt="1"/>
          </p:nvPr>
        </p:nvSpPr>
        <p:spPr>
          <a:xfrm>
            <a:off x="750686" y="8851138"/>
            <a:ext cx="15252319" cy="1327277"/>
          </a:xfrm>
        </p:spPr>
        <p:txBody>
          <a:bodyPr lIns="0" rIns="0" bIns="0"/>
          <a:lstStyle>
            <a:lvl1pPr marL="0" indent="0">
              <a:buNone/>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en-US"/>
              <a:t>Description or other text</a:t>
            </a:r>
          </a:p>
        </p:txBody>
      </p:sp>
      <p:sp>
        <p:nvSpPr>
          <p:cNvPr id="8" name="Content Placeholder 7"/>
          <p:cNvSpPr>
            <a:spLocks noGrp="1"/>
          </p:cNvSpPr>
          <p:nvPr>
            <p:ph sz="quarter" idx="12" hasCustomPrompt="1"/>
          </p:nvPr>
        </p:nvSpPr>
        <p:spPr>
          <a:xfrm>
            <a:off x="750902" y="607947"/>
            <a:ext cx="18503369" cy="7124792"/>
          </a:xfrm>
        </p:spPr>
        <p:txBody>
          <a:bodyPr/>
          <a:lstStyle>
            <a:lvl1pPr>
              <a:defRPr/>
            </a:lvl1pPr>
          </a:lstStyle>
          <a:p>
            <a:pPr lvl="0"/>
            <a:r>
              <a:rPr lang="en-US"/>
              <a:t>Insert graph, chart or similar</a:t>
            </a:r>
            <a:endParaRPr lang="en-GB"/>
          </a:p>
        </p:txBody>
      </p:sp>
      <p:sp>
        <p:nvSpPr>
          <p:cNvPr id="9" name="Rectangle 11"/>
          <p:cNvSpPr>
            <a:spLocks noGrp="1" noChangeArrowheads="1"/>
          </p:cNvSpPr>
          <p:nvPr>
            <p:ph type="ftr" sz="quarter" idx="10"/>
          </p:nvPr>
        </p:nvSpPr>
        <p:spPr>
          <a:xfrm>
            <a:off x="1097054" y="10583741"/>
            <a:ext cx="16326500" cy="474290"/>
          </a:xfrm>
          <a:ln/>
        </p:spPr>
        <p:txBody>
          <a:bodyPr lIns="90000" rIns="0"/>
          <a:lstStyle>
            <a:lvl1pPr>
              <a:defRPr/>
            </a:lvl1pPr>
          </a:lstStyle>
          <a:p>
            <a:r>
              <a:rPr lang="en-GB">
                <a:solidFill>
                  <a:srgbClr val="BFBFBF"/>
                </a:solidFill>
              </a:rPr>
              <a:t>IPPF AT THE INTERNATIONAL CONFERENCE OF FAMILY PLANNING  </a:t>
            </a:r>
            <a:r>
              <a:rPr lang="en-GB" b="1">
                <a:solidFill>
                  <a:srgbClr val="FFFFFF"/>
                </a:solidFill>
              </a:rPr>
              <a:t>#ICFP @IPPF</a:t>
            </a:r>
          </a:p>
        </p:txBody>
      </p:sp>
    </p:spTree>
    <p:extLst>
      <p:ext uri="{BB962C8B-B14F-4D97-AF65-F5344CB8AC3E}">
        <p14:creationId xmlns:p14="http://schemas.microsoft.com/office/powerpoint/2010/main" val="1301622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686" y="7916545"/>
            <a:ext cx="15252319" cy="934593"/>
          </a:xfrm>
        </p:spPr>
        <p:txBody>
          <a:bodyPr lIns="0" tIns="0" rIns="0"/>
          <a:lstStyle>
            <a:lvl1pPr algn="l">
              <a:defRPr sz="4617" b="0" baseline="0"/>
            </a:lvl1pPr>
          </a:lstStyle>
          <a:p>
            <a:r>
              <a:rPr lang="en-US"/>
              <a:t>Head (if any)</a:t>
            </a:r>
            <a:endParaRPr lang="en-GB"/>
          </a:p>
        </p:txBody>
      </p:sp>
      <p:sp>
        <p:nvSpPr>
          <p:cNvPr id="4" name="Text Placeholder 3"/>
          <p:cNvSpPr>
            <a:spLocks noGrp="1"/>
          </p:cNvSpPr>
          <p:nvPr>
            <p:ph type="body" sz="half" idx="2" hasCustomPrompt="1"/>
          </p:nvPr>
        </p:nvSpPr>
        <p:spPr>
          <a:xfrm>
            <a:off x="750686" y="8851138"/>
            <a:ext cx="15252319" cy="1327277"/>
          </a:xfrm>
        </p:spPr>
        <p:txBody>
          <a:bodyPr lIns="0" rIns="0" bIns="0"/>
          <a:lstStyle>
            <a:lvl1pPr marL="0" indent="0">
              <a:buNone/>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en-US"/>
              <a:t>Description or other text</a:t>
            </a:r>
          </a:p>
        </p:txBody>
      </p:sp>
      <p:sp>
        <p:nvSpPr>
          <p:cNvPr id="7" name="Picture Placeholder 6"/>
          <p:cNvSpPr>
            <a:spLocks noGrp="1"/>
          </p:cNvSpPr>
          <p:nvPr>
            <p:ph type="pic" sz="quarter" idx="13"/>
          </p:nvPr>
        </p:nvSpPr>
        <p:spPr>
          <a:xfrm>
            <a:off x="0" y="4"/>
            <a:ext cx="20104100" cy="7733292"/>
          </a:xfrm>
        </p:spPr>
        <p:txBody>
          <a:bodyPr/>
          <a:lstStyle/>
          <a:p>
            <a:endParaRPr lang="en-GB"/>
          </a:p>
        </p:txBody>
      </p:sp>
      <p:sp>
        <p:nvSpPr>
          <p:cNvPr id="8" name="Rectangle 11"/>
          <p:cNvSpPr>
            <a:spLocks noGrp="1" noChangeArrowheads="1"/>
          </p:cNvSpPr>
          <p:nvPr>
            <p:ph type="ftr" sz="quarter" idx="10"/>
          </p:nvPr>
        </p:nvSpPr>
        <p:spPr>
          <a:xfrm>
            <a:off x="1097054" y="10583741"/>
            <a:ext cx="16326500" cy="474290"/>
          </a:xfrm>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1553535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with categorie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4"/>
            <a:ext cx="20104100" cy="7733292"/>
          </a:xfrm>
        </p:spPr>
        <p:txBody>
          <a:bodyPr/>
          <a:lstStyle/>
          <a:p>
            <a:endParaRPr lang="en-GB"/>
          </a:p>
        </p:txBody>
      </p:sp>
      <p:sp>
        <p:nvSpPr>
          <p:cNvPr id="8" name="Rectangle 11"/>
          <p:cNvSpPr>
            <a:spLocks noGrp="1" noChangeArrowheads="1"/>
          </p:cNvSpPr>
          <p:nvPr>
            <p:ph type="ftr" sz="quarter" idx="10"/>
          </p:nvPr>
        </p:nvSpPr>
        <p:spPr>
          <a:xfrm>
            <a:off x="1097054" y="10583741"/>
            <a:ext cx="16326500" cy="474290"/>
          </a:xfrm>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
        <p:nvSpPr>
          <p:cNvPr id="9" name="Left picture"/>
          <p:cNvSpPr>
            <a:spLocks noGrp="1"/>
          </p:cNvSpPr>
          <p:nvPr>
            <p:ph type="pic" sz="quarter" idx="11"/>
          </p:nvPr>
        </p:nvSpPr>
        <p:spPr>
          <a:xfrm>
            <a:off x="3013601" y="6842214"/>
            <a:ext cx="2091036" cy="1595011"/>
          </a:xfrm>
          <a:prstGeom prst="ellipse">
            <a:avLst/>
          </a:prstGeom>
          <a:ln w="57150" cmpd="thinThick">
            <a:solidFill>
              <a:schemeClr val="accent5"/>
            </a:solidFill>
          </a:ln>
        </p:spPr>
        <p:txBody>
          <a:bodyPr/>
          <a:lstStyle/>
          <a:p>
            <a:endParaRPr lang="en-GB"/>
          </a:p>
        </p:txBody>
      </p:sp>
      <p:sp>
        <p:nvSpPr>
          <p:cNvPr id="11" name="Centre picture"/>
          <p:cNvSpPr>
            <a:spLocks noGrp="1"/>
          </p:cNvSpPr>
          <p:nvPr>
            <p:ph type="pic" sz="quarter" idx="14"/>
          </p:nvPr>
        </p:nvSpPr>
        <p:spPr>
          <a:xfrm>
            <a:off x="5982055" y="6842140"/>
            <a:ext cx="2091036" cy="1595011"/>
          </a:xfrm>
          <a:prstGeom prst="ellipse">
            <a:avLst/>
          </a:prstGeom>
          <a:ln w="57150" cmpd="thinThick">
            <a:solidFill>
              <a:schemeClr val="accent5"/>
            </a:solidFill>
          </a:ln>
        </p:spPr>
        <p:txBody>
          <a:bodyPr/>
          <a:lstStyle/>
          <a:p>
            <a:endParaRPr lang="en-GB"/>
          </a:p>
        </p:txBody>
      </p:sp>
      <p:sp>
        <p:nvSpPr>
          <p:cNvPr id="13" name="Right picture"/>
          <p:cNvSpPr>
            <a:spLocks noGrp="1"/>
          </p:cNvSpPr>
          <p:nvPr>
            <p:ph type="pic" sz="quarter" idx="16"/>
          </p:nvPr>
        </p:nvSpPr>
        <p:spPr>
          <a:xfrm>
            <a:off x="11932083" y="6842140"/>
            <a:ext cx="2091036" cy="1595011"/>
          </a:xfrm>
          <a:prstGeom prst="ellipse">
            <a:avLst/>
          </a:prstGeom>
          <a:ln w="57150" cmpd="thinThick">
            <a:solidFill>
              <a:schemeClr val="accent5"/>
            </a:solidFill>
          </a:ln>
        </p:spPr>
        <p:txBody>
          <a:bodyPr/>
          <a:lstStyle/>
          <a:p>
            <a:endParaRPr lang="en-GB"/>
          </a:p>
        </p:txBody>
      </p:sp>
      <p:sp>
        <p:nvSpPr>
          <p:cNvPr id="14" name="Right picture"/>
          <p:cNvSpPr>
            <a:spLocks noGrp="1"/>
          </p:cNvSpPr>
          <p:nvPr>
            <p:ph type="pic" sz="quarter" idx="17"/>
          </p:nvPr>
        </p:nvSpPr>
        <p:spPr>
          <a:xfrm>
            <a:off x="8950510" y="6842140"/>
            <a:ext cx="2091036" cy="1595011"/>
          </a:xfrm>
          <a:prstGeom prst="ellipse">
            <a:avLst/>
          </a:prstGeom>
          <a:ln w="57150" cmpd="thinThick">
            <a:solidFill>
              <a:schemeClr val="accent5"/>
            </a:solidFill>
          </a:ln>
        </p:spPr>
        <p:txBody>
          <a:bodyPr/>
          <a:lstStyle/>
          <a:p>
            <a:endParaRPr lang="en-GB"/>
          </a:p>
        </p:txBody>
      </p:sp>
      <p:sp>
        <p:nvSpPr>
          <p:cNvPr id="15" name="Right picture"/>
          <p:cNvSpPr>
            <a:spLocks noGrp="1"/>
          </p:cNvSpPr>
          <p:nvPr>
            <p:ph type="pic" sz="quarter" idx="18"/>
          </p:nvPr>
        </p:nvSpPr>
        <p:spPr>
          <a:xfrm>
            <a:off x="14900537" y="6842140"/>
            <a:ext cx="2091036" cy="1595011"/>
          </a:xfrm>
          <a:prstGeom prst="ellipse">
            <a:avLst/>
          </a:prstGeom>
          <a:ln w="57150" cmpd="thinThick">
            <a:solidFill>
              <a:schemeClr val="accent5"/>
            </a:solidFill>
          </a:ln>
        </p:spPr>
        <p:txBody>
          <a:bodyPr/>
          <a:lstStyle/>
          <a:p>
            <a:endParaRPr lang="en-GB"/>
          </a:p>
        </p:txBody>
      </p:sp>
      <p:sp>
        <p:nvSpPr>
          <p:cNvPr id="22" name="Text Placeholder 21"/>
          <p:cNvSpPr>
            <a:spLocks noGrp="1" noChangeAspect="1"/>
          </p:cNvSpPr>
          <p:nvPr>
            <p:ph type="body" sz="quarter" idx="23"/>
          </p:nvPr>
        </p:nvSpPr>
        <p:spPr>
          <a:xfrm>
            <a:off x="2630913" y="8697555"/>
            <a:ext cx="2849400" cy="2221603"/>
          </a:xfrm>
        </p:spPr>
        <p:txBody>
          <a:bodyPr tIns="0" bIns="0"/>
          <a:lstStyle>
            <a:lvl1pPr algn="ctr">
              <a:defRPr sz="2309"/>
            </a:lvl1pPr>
            <a:lvl2pPr algn="ctr">
              <a:defRPr sz="2309"/>
            </a:lvl2pPr>
            <a:lvl3pPr algn="ctr">
              <a:defRPr sz="2309"/>
            </a:lvl3pPr>
            <a:lvl4pPr algn="ctr">
              <a:defRPr sz="2309"/>
            </a:lvl4pPr>
            <a:lvl5pPr algn="ctr">
              <a:defRPr sz="23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1"/>
          <p:cNvSpPr>
            <a:spLocks noGrp="1" noChangeAspect="1"/>
          </p:cNvSpPr>
          <p:nvPr>
            <p:ph type="body" sz="quarter" idx="24"/>
          </p:nvPr>
        </p:nvSpPr>
        <p:spPr>
          <a:xfrm>
            <a:off x="5619474" y="8697555"/>
            <a:ext cx="2849400" cy="2221603"/>
          </a:xfrm>
        </p:spPr>
        <p:txBody>
          <a:bodyPr tIns="0" bIns="0"/>
          <a:lstStyle>
            <a:lvl1pPr algn="ctr">
              <a:defRPr sz="2309"/>
            </a:lvl1pPr>
            <a:lvl2pPr algn="ctr">
              <a:defRPr sz="2309"/>
            </a:lvl2pPr>
            <a:lvl3pPr algn="ctr">
              <a:defRPr sz="2309"/>
            </a:lvl3pPr>
            <a:lvl4pPr algn="ctr">
              <a:defRPr sz="2309"/>
            </a:lvl4pPr>
            <a:lvl5pPr algn="ctr">
              <a:defRPr sz="23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21"/>
          <p:cNvSpPr>
            <a:spLocks noGrp="1" noChangeAspect="1"/>
          </p:cNvSpPr>
          <p:nvPr>
            <p:ph type="body" sz="quarter" idx="25"/>
          </p:nvPr>
        </p:nvSpPr>
        <p:spPr>
          <a:xfrm>
            <a:off x="8567823" y="8697555"/>
            <a:ext cx="2849400" cy="2221603"/>
          </a:xfrm>
        </p:spPr>
        <p:txBody>
          <a:bodyPr tIns="0" bIns="0"/>
          <a:lstStyle>
            <a:lvl1pPr algn="ctr">
              <a:defRPr sz="2309"/>
            </a:lvl1pPr>
            <a:lvl2pPr algn="ctr">
              <a:defRPr sz="2309"/>
            </a:lvl2pPr>
            <a:lvl3pPr algn="ctr">
              <a:defRPr sz="2309"/>
            </a:lvl3pPr>
            <a:lvl4pPr algn="ctr">
              <a:defRPr sz="2309"/>
            </a:lvl4pPr>
            <a:lvl5pPr algn="ctr">
              <a:defRPr sz="23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1"/>
          <p:cNvSpPr>
            <a:spLocks noGrp="1" noChangeAspect="1"/>
          </p:cNvSpPr>
          <p:nvPr>
            <p:ph type="body" sz="quarter" idx="26"/>
          </p:nvPr>
        </p:nvSpPr>
        <p:spPr>
          <a:xfrm>
            <a:off x="11556383" y="8697555"/>
            <a:ext cx="2849400" cy="2221603"/>
          </a:xfrm>
        </p:spPr>
        <p:txBody>
          <a:bodyPr tIns="0" bIns="0"/>
          <a:lstStyle>
            <a:lvl1pPr algn="ctr">
              <a:defRPr sz="2309"/>
            </a:lvl1pPr>
            <a:lvl2pPr algn="ctr">
              <a:defRPr sz="2309"/>
            </a:lvl2pPr>
            <a:lvl3pPr algn="ctr">
              <a:defRPr sz="2309"/>
            </a:lvl3pPr>
            <a:lvl4pPr algn="ctr">
              <a:defRPr sz="2309"/>
            </a:lvl4pPr>
            <a:lvl5pPr algn="ctr">
              <a:defRPr sz="23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1"/>
          <p:cNvSpPr>
            <a:spLocks noGrp="1" noChangeAspect="1"/>
          </p:cNvSpPr>
          <p:nvPr>
            <p:ph type="body" sz="quarter" idx="27"/>
          </p:nvPr>
        </p:nvSpPr>
        <p:spPr>
          <a:xfrm>
            <a:off x="14504732" y="8697555"/>
            <a:ext cx="2849400" cy="2221603"/>
          </a:xfrm>
        </p:spPr>
        <p:txBody>
          <a:bodyPr tIns="0" bIns="0"/>
          <a:lstStyle>
            <a:lvl1pPr algn="ctr">
              <a:defRPr sz="2309"/>
            </a:lvl1pPr>
            <a:lvl2pPr algn="ctr">
              <a:defRPr sz="2309"/>
            </a:lvl2pPr>
            <a:lvl3pPr algn="ctr">
              <a:defRPr sz="2309"/>
            </a:lvl3pPr>
            <a:lvl4pPr algn="ctr">
              <a:defRPr sz="2309"/>
            </a:lvl4pPr>
            <a:lvl5pPr algn="ctr">
              <a:defRPr sz="23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0225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11"/>
          <p:cNvSpPr>
            <a:spLocks noGrp="1" noChangeArrowheads="1"/>
          </p:cNvSpPr>
          <p:nvPr>
            <p:ph type="ftr" sz="quarter" idx="10"/>
          </p:nvPr>
        </p:nvSpPr>
        <p:spPr>
          <a:xfrm>
            <a:off x="1097054" y="10583741"/>
            <a:ext cx="16326500" cy="474290"/>
          </a:xfrm>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2584948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638300" y="549760"/>
            <a:ext cx="4596720" cy="985379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7674" y="549760"/>
            <a:ext cx="13465559" cy="98537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11"/>
          <p:cNvSpPr>
            <a:spLocks noGrp="1" noChangeArrowheads="1"/>
          </p:cNvSpPr>
          <p:nvPr>
            <p:ph type="ftr" sz="quarter" idx="10"/>
          </p:nvPr>
        </p:nvSpPr>
        <p:spPr>
          <a:xfrm>
            <a:off x="1097054" y="10583741"/>
            <a:ext cx="16326500" cy="474290"/>
          </a:xfrm>
          <a:ln/>
        </p:spPr>
        <p:txBody>
          <a:bodyPr lIns="90000" rIns="0"/>
          <a:lstStyle>
            <a:lvl1pPr>
              <a:defRPr/>
            </a:lvl1pPr>
          </a:lstStyle>
          <a:p>
            <a:r>
              <a:rPr lang="en-GB">
                <a:solidFill>
                  <a:srgbClr val="BFBFBF"/>
                </a:solidFill>
              </a:rPr>
              <a:t>EVENT OR MEETING NAME </a:t>
            </a:r>
            <a:r>
              <a:rPr lang="en-GB" b="1">
                <a:solidFill>
                  <a:srgbClr val="FFFFFF"/>
                </a:solidFill>
              </a:rPr>
              <a:t>#YOURHASHTAG @IPPF</a:t>
            </a:r>
          </a:p>
        </p:txBody>
      </p:sp>
    </p:spTree>
    <p:extLst>
      <p:ext uri="{BB962C8B-B14F-4D97-AF65-F5344CB8AC3E}">
        <p14:creationId xmlns:p14="http://schemas.microsoft.com/office/powerpoint/2010/main" val="871413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4579" name="Presentation title"/>
          <p:cNvSpPr>
            <a:spLocks noGrp="1" noChangeArrowheads="1"/>
          </p:cNvSpPr>
          <p:nvPr>
            <p:ph type="ctrTitle" hasCustomPrompt="1"/>
          </p:nvPr>
        </p:nvSpPr>
        <p:spPr>
          <a:xfrm>
            <a:off x="869628" y="1884892"/>
            <a:ext cx="13833001" cy="3918216"/>
          </a:xfrm>
        </p:spPr>
        <p:txBody>
          <a:bodyPr lIns="0" tIns="0" rIns="0"/>
          <a:lstStyle>
            <a:lvl1pPr>
              <a:lnSpc>
                <a:spcPts val="5936"/>
              </a:lnSpc>
              <a:defRPr sz="4617">
                <a:solidFill>
                  <a:schemeClr val="tx1"/>
                </a:solidFill>
              </a:defRPr>
            </a:lvl1pPr>
          </a:lstStyle>
          <a:p>
            <a:r>
              <a:rPr lang="en-US"/>
              <a:t>Farewell or key takeaway</a:t>
            </a:r>
          </a:p>
        </p:txBody>
      </p:sp>
      <p:sp>
        <p:nvSpPr>
          <p:cNvPr id="24580" name="Speaker"/>
          <p:cNvSpPr>
            <a:spLocks noGrp="1" noChangeArrowheads="1"/>
          </p:cNvSpPr>
          <p:nvPr>
            <p:ph type="subTitle" idx="1" hasCustomPrompt="1"/>
          </p:nvPr>
        </p:nvSpPr>
        <p:spPr>
          <a:xfrm>
            <a:off x="869630" y="6695325"/>
            <a:ext cx="13931948" cy="445299"/>
          </a:xfrm>
        </p:spPr>
        <p:txBody>
          <a:bodyPr lIns="0" tIns="0" rIns="0" bIns="0"/>
          <a:lstStyle>
            <a:lvl1pPr marL="0" indent="0">
              <a:buFont typeface="Wingdings" pitchFamily="2" charset="2"/>
              <a:buNone/>
              <a:defRPr sz="2474" baseline="0">
                <a:solidFill>
                  <a:schemeClr val="tx1"/>
                </a:solidFill>
              </a:defRPr>
            </a:lvl1pPr>
            <a:lvl2pPr marL="0">
              <a:defRPr sz="1814" baseline="0"/>
            </a:lvl2pPr>
          </a:lstStyle>
          <a:p>
            <a:r>
              <a:rPr lang="en-US"/>
              <a:t>Speaker name</a:t>
            </a:r>
          </a:p>
        </p:txBody>
      </p:sp>
      <p:sp>
        <p:nvSpPr>
          <p:cNvPr id="8" name="TextBox 7"/>
          <p:cNvSpPr txBox="1"/>
          <p:nvPr userDrawn="1"/>
        </p:nvSpPr>
        <p:spPr>
          <a:xfrm>
            <a:off x="849848" y="9093041"/>
            <a:ext cx="2572660" cy="761320"/>
          </a:xfrm>
          <a:prstGeom prst="rect">
            <a:avLst/>
          </a:prstGeom>
          <a:noFill/>
        </p:spPr>
        <p:txBody>
          <a:bodyPr wrap="square" lIns="0" tIns="0" rIns="0" bIns="0" numCol="1" rtlCol="0" anchor="b" anchorCtr="0">
            <a:noAutofit/>
          </a:bodyPr>
          <a:lstStyle/>
          <a:p>
            <a:r>
              <a:rPr lang="en-US" sz="1649">
                <a:solidFill>
                  <a:srgbClr val="16246D"/>
                </a:solidFill>
              </a:rPr>
              <a:t>4 </a:t>
            </a:r>
            <a:r>
              <a:rPr lang="en-US" sz="1649" err="1">
                <a:solidFill>
                  <a:srgbClr val="16246D"/>
                </a:solidFill>
              </a:rPr>
              <a:t>Newhams</a:t>
            </a:r>
            <a:r>
              <a:rPr lang="en-US" sz="1649">
                <a:solidFill>
                  <a:srgbClr val="16246D"/>
                </a:solidFill>
              </a:rPr>
              <a:t> Row</a:t>
            </a:r>
          </a:p>
          <a:p>
            <a:r>
              <a:rPr lang="en-US" sz="1649">
                <a:solidFill>
                  <a:srgbClr val="16246D"/>
                </a:solidFill>
              </a:rPr>
              <a:t>London </a:t>
            </a:r>
          </a:p>
          <a:p>
            <a:r>
              <a:rPr lang="en-US" sz="1649">
                <a:solidFill>
                  <a:srgbClr val="16246D"/>
                </a:solidFill>
              </a:rPr>
              <a:t>SE1 3UZ</a:t>
            </a:r>
          </a:p>
        </p:txBody>
      </p:sp>
      <p:sp>
        <p:nvSpPr>
          <p:cNvPr id="10" name="TextBox 9"/>
          <p:cNvSpPr txBox="1"/>
          <p:nvPr userDrawn="1"/>
        </p:nvSpPr>
        <p:spPr>
          <a:xfrm>
            <a:off x="849845" y="8796162"/>
            <a:ext cx="6827446" cy="253787"/>
          </a:xfrm>
          <a:prstGeom prst="rect">
            <a:avLst/>
          </a:prstGeom>
          <a:noFill/>
        </p:spPr>
        <p:txBody>
          <a:bodyPr wrap="square" lIns="0" tIns="0" rIns="0" bIns="0" numCol="1" rtlCol="0">
            <a:spAutoFit/>
          </a:bodyPr>
          <a:lstStyle/>
          <a:p>
            <a:r>
              <a:rPr lang="en-US" sz="1649" b="1">
                <a:solidFill>
                  <a:srgbClr val="16246D"/>
                </a:solidFill>
              </a:rPr>
              <a:t>International Planned Parenthood Federation</a:t>
            </a:r>
          </a:p>
        </p:txBody>
      </p:sp>
      <p:sp>
        <p:nvSpPr>
          <p:cNvPr id="11" name="TextBox 10"/>
          <p:cNvSpPr txBox="1"/>
          <p:nvPr userDrawn="1"/>
        </p:nvSpPr>
        <p:spPr>
          <a:xfrm>
            <a:off x="3422504" y="9093043"/>
            <a:ext cx="3265300" cy="761320"/>
          </a:xfrm>
          <a:prstGeom prst="rect">
            <a:avLst/>
          </a:prstGeom>
          <a:noFill/>
        </p:spPr>
        <p:txBody>
          <a:bodyPr wrap="square" lIns="0" tIns="0" rIns="0" bIns="0" numCol="1" rtlCol="0" anchor="b" anchorCtr="0">
            <a:noAutofit/>
          </a:bodyPr>
          <a:lstStyle/>
          <a:p>
            <a:r>
              <a:rPr lang="en-US" sz="1649">
                <a:solidFill>
                  <a:srgbClr val="16246D"/>
                </a:solidFill>
              </a:rPr>
              <a:t>Tel: +44 (0)20 7939 8200</a:t>
            </a:r>
          </a:p>
          <a:p>
            <a:r>
              <a:rPr lang="fr-FR" sz="1649">
                <a:solidFill>
                  <a:srgbClr val="16246D"/>
                </a:solidFill>
              </a:rPr>
              <a:t>Fax: +44 (0)20 7939 8300</a:t>
            </a:r>
          </a:p>
          <a:p>
            <a:r>
              <a:rPr lang="fr-FR" sz="1649">
                <a:solidFill>
                  <a:srgbClr val="16246D"/>
                </a:solidFill>
              </a:rPr>
              <a:t>Email: info@ippf.org</a:t>
            </a:r>
            <a:endParaRPr lang="en-GB" sz="1649">
              <a:solidFill>
                <a:srgbClr val="16246D"/>
              </a:solidFill>
            </a:endParaRPr>
          </a:p>
        </p:txBody>
      </p:sp>
      <p:sp>
        <p:nvSpPr>
          <p:cNvPr id="14" name="Text Placeholder 12"/>
          <p:cNvSpPr>
            <a:spLocks noGrp="1"/>
          </p:cNvSpPr>
          <p:nvPr>
            <p:ph type="body" sz="quarter" idx="10" hasCustomPrompt="1"/>
          </p:nvPr>
        </p:nvSpPr>
        <p:spPr>
          <a:xfrm>
            <a:off x="849843" y="7140623"/>
            <a:ext cx="13952503" cy="1529879"/>
          </a:xfrm>
        </p:spPr>
        <p:txBody>
          <a:bodyPr/>
          <a:lstStyle>
            <a:lvl1pPr marL="0" marR="0" indent="0" algn="l" defTabSz="1507846" rtl="0" eaLnBrk="1" fontAlgn="base" latinLnBrk="0" hangingPunct="1">
              <a:lnSpc>
                <a:spcPct val="100000"/>
              </a:lnSpc>
              <a:spcBef>
                <a:spcPts val="989"/>
              </a:spcBef>
              <a:spcAft>
                <a:spcPct val="0"/>
              </a:spcAft>
              <a:buClr>
                <a:schemeClr val="tx2"/>
              </a:buClr>
              <a:buSzPct val="90000"/>
              <a:buFont typeface="Wingdings" pitchFamily="2" charset="2"/>
              <a:buNone/>
              <a:tabLst/>
              <a:defRPr sz="1979"/>
            </a:lvl1pPr>
            <a:lvl2pPr marL="0" marR="0" indent="0" algn="l" defTabSz="1507846" rtl="0" eaLnBrk="1" fontAlgn="base" latinLnBrk="0" hangingPunct="1">
              <a:lnSpc>
                <a:spcPct val="100000"/>
              </a:lnSpc>
              <a:spcBef>
                <a:spcPts val="989"/>
              </a:spcBef>
              <a:spcAft>
                <a:spcPct val="0"/>
              </a:spcAft>
              <a:buClr>
                <a:schemeClr val="tx2"/>
              </a:buClr>
              <a:buSzPct val="90000"/>
              <a:buFontTx/>
              <a:buNone/>
              <a:tabLst/>
              <a:defRPr sz="2638"/>
            </a:lvl2pPr>
            <a:lvl3pPr>
              <a:defRPr sz="1319"/>
            </a:lvl3pPr>
          </a:lstStyle>
          <a:p>
            <a:r>
              <a:rPr lang="en-US"/>
              <a:t>Job title, </a:t>
            </a:r>
            <a:br>
              <a:rPr lang="en-US"/>
            </a:br>
            <a:r>
              <a:rPr lang="en-US"/>
              <a:t>contact details</a:t>
            </a:r>
          </a:p>
        </p:txBody>
      </p:sp>
      <p:sp>
        <p:nvSpPr>
          <p:cNvPr id="13" name="Rectangle 12"/>
          <p:cNvSpPr/>
          <p:nvPr userDrawn="1"/>
        </p:nvSpPr>
        <p:spPr bwMode="auto">
          <a:xfrm>
            <a:off x="0" y="10627186"/>
            <a:ext cx="20104100" cy="707097"/>
          </a:xfrm>
          <a:prstGeom prst="rect">
            <a:avLst/>
          </a:prstGeom>
          <a:solidFill>
            <a:schemeClr val="tx1"/>
          </a:solidFill>
          <a:ln w="9525" cap="flat" cmpd="sng" algn="ctr">
            <a:noFill/>
            <a:prstDash val="solid"/>
            <a:round/>
            <a:headEnd type="none" w="med" len="med"/>
            <a:tailEnd type="none" w="med" len="med"/>
          </a:ln>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GB" sz="3958">
              <a:solidFill>
                <a:srgbClr val="16246D"/>
              </a:solidFill>
              <a:ea typeface="ＭＳ Ｐゴシック" pitchFamily="1" charset="-128"/>
            </a:endParaRPr>
          </a:p>
        </p:txBody>
      </p:sp>
      <p:sp>
        <p:nvSpPr>
          <p:cNvPr id="15" name="Footer"/>
          <p:cNvSpPr>
            <a:spLocks noGrp="1" noChangeArrowheads="1"/>
          </p:cNvSpPr>
          <p:nvPr>
            <p:ph type="ftr" sz="quarter" idx="3"/>
          </p:nvPr>
        </p:nvSpPr>
        <p:spPr bwMode="auto">
          <a:xfrm>
            <a:off x="1097054" y="10583741"/>
            <a:ext cx="16326500" cy="47429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lvl1pPr>
              <a:defRPr sz="1484" b="0">
                <a:solidFill>
                  <a:schemeClr val="bg1"/>
                </a:solidFill>
                <a:latin typeface="Arial" pitchFamily="34" charset="0"/>
                <a:cs typeface="Arial" charset="0"/>
              </a:defRPr>
            </a:lvl1pPr>
          </a:lstStyle>
          <a:p>
            <a:r>
              <a:rPr lang="en-GB">
                <a:solidFill>
                  <a:srgbClr val="BFBFBF"/>
                </a:solidFill>
              </a:rPr>
              <a:t>EVENT OR MEETING NAME </a:t>
            </a:r>
            <a:r>
              <a:rPr lang="en-GB" b="1">
                <a:solidFill>
                  <a:srgbClr val="FFFFFF"/>
                </a:solidFill>
              </a:rPr>
              <a:t>#YOURHASHTAG @IPPF</a:t>
            </a:r>
          </a:p>
        </p:txBody>
      </p:sp>
      <p:sp>
        <p:nvSpPr>
          <p:cNvPr id="16" name="Manual Input 15"/>
          <p:cNvSpPr/>
          <p:nvPr userDrawn="1"/>
        </p:nvSpPr>
        <p:spPr bwMode="auto">
          <a:xfrm rot="16200000" flipV="1">
            <a:off x="272221" y="10283172"/>
            <a:ext cx="628297" cy="1172739"/>
          </a:xfrm>
          <a:prstGeom prst="flowChartManualInput">
            <a:avLst/>
          </a:prstGeom>
          <a:solidFill>
            <a:srgbClr val="BFBFBF"/>
          </a:solidFill>
          <a:ln w="9525" cap="flat" cmpd="sng" algn="ctr">
            <a:solidFill>
              <a:schemeClr val="bg1">
                <a:lumMod val="75000"/>
              </a:schemeClr>
            </a:solidFill>
            <a:prstDash val="solid"/>
            <a:round/>
            <a:headEnd type="none" w="med" len="med"/>
            <a:tailEnd type="none" w="med" len="med"/>
          </a:ln>
          <a:effectLst>
            <a:outerShdw blurRad="50800" dist="38100" dir="10800000" algn="l">
              <a:srgbClr val="000000">
                <a:alpha val="43000"/>
              </a:srgbClr>
            </a:outerShdw>
            <a:reflection stA="0" endPos="0" dir="5400000" sy="-100000" algn="bl" rotWithShape="0"/>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US" sz="3958">
              <a:solidFill>
                <a:srgbClr val="16246D"/>
              </a:solidFill>
              <a:ea typeface="ＭＳ Ｐゴシック" pitchFamily="1" charset="-128"/>
            </a:endParaRPr>
          </a:p>
        </p:txBody>
      </p:sp>
      <p:sp>
        <p:nvSpPr>
          <p:cNvPr id="17" name="TextBox 16"/>
          <p:cNvSpPr txBox="1">
            <a:spLocks noChangeAspect="1"/>
          </p:cNvSpPr>
          <p:nvPr userDrawn="1"/>
        </p:nvSpPr>
        <p:spPr>
          <a:xfrm>
            <a:off x="8" y="10612732"/>
            <a:ext cx="750894" cy="445299"/>
          </a:xfrm>
          <a:prstGeom prst="rect">
            <a:avLst/>
          </a:prstGeom>
          <a:noFill/>
        </p:spPr>
        <p:txBody>
          <a:bodyPr wrap="square" lIns="0" tIns="0" rIns="0" bIns="0" rtlCol="0" anchor="b" anchorCtr="0">
            <a:noAutofit/>
          </a:bodyPr>
          <a:lstStyle/>
          <a:p>
            <a:pPr algn="ctr"/>
            <a:fld id="{E6E71F02-C446-4B22-8DD9-6BE7A536516A}" type="slidenum">
              <a:rPr lang="en-GB" sz="1649" smtClean="0">
                <a:solidFill>
                  <a:srgbClr val="16246D"/>
                </a:solidFill>
              </a:rPr>
              <a:pPr algn="ctr"/>
              <a:t>‹#›</a:t>
            </a:fld>
            <a:endParaRPr lang="en-GB" sz="1649">
              <a:solidFill>
                <a:srgbClr val="16246D"/>
              </a:solidFill>
            </a:endParaRPr>
          </a:p>
        </p:txBody>
      </p:sp>
      <p:pic>
        <p:nvPicPr>
          <p:cNvPr id="18" name="Picture 17" descr="IPPFCO_Logo_Main_EN_white.png"/>
          <p:cNvPicPr>
            <a:picLocks noChangeAspect="1"/>
          </p:cNvPicPr>
          <p:nvPr userDrawn="1"/>
        </p:nvPicPr>
        <p:blipFill>
          <a:blip r:embed="rId2" cstate="print"/>
          <a:stretch>
            <a:fillRect/>
          </a:stretch>
        </p:blipFill>
        <p:spPr>
          <a:xfrm>
            <a:off x="17650450" y="10727483"/>
            <a:ext cx="2262213" cy="493451"/>
          </a:xfrm>
          <a:prstGeom prst="rect">
            <a:avLst/>
          </a:prstGeom>
        </p:spPr>
      </p:pic>
    </p:spTree>
    <p:extLst>
      <p:ext uri="{BB962C8B-B14F-4D97-AF65-F5344CB8AC3E}">
        <p14:creationId xmlns:p14="http://schemas.microsoft.com/office/powerpoint/2010/main" val="89839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4" name="Content Placeholder 11"/>
          <p:cNvSpPr>
            <a:spLocks noGrp="1"/>
          </p:cNvSpPr>
          <p:nvPr>
            <p:ph sz="quarter" idx="10"/>
          </p:nvPr>
        </p:nvSpPr>
        <p:spPr>
          <a:xfrm>
            <a:off x="1822450" y="3063875"/>
            <a:ext cx="9949440" cy="7086600"/>
          </a:xfrm>
          <a:prstGeom prst="rect">
            <a:avLst/>
          </a:prstGeom>
        </p:spPr>
        <p:txBody>
          <a:bodyPr/>
          <a:lstStyle>
            <a:lvl1pPr>
              <a:spcAft>
                <a:spcPts val="3600"/>
              </a:spcAft>
              <a:defRPr sz="3600">
                <a:latin typeface="Helvetica" charset="0"/>
                <a:ea typeface="Helvetica" charset="0"/>
                <a:cs typeface="Helvetica" charset="0"/>
              </a:defRPr>
            </a:lvl1pPr>
            <a:lvl2pPr marL="1028700" indent="-571500">
              <a:spcAft>
                <a:spcPts val="3600"/>
              </a:spcAft>
              <a:buClr>
                <a:schemeClr val="accent2"/>
              </a:buClr>
              <a:buFont typeface="Arial" charset="0"/>
              <a:buChar char="•"/>
              <a:defRPr sz="3600">
                <a:latin typeface="Helvetica" charset="0"/>
                <a:ea typeface="Helvetica" charset="0"/>
                <a:cs typeface="Helvetica" charset="0"/>
              </a:defRPr>
            </a:lvl2pPr>
            <a:lvl3pPr marL="1485900" indent="-571500">
              <a:spcAft>
                <a:spcPts val="3600"/>
              </a:spcAft>
              <a:buClr>
                <a:schemeClr val="accent2"/>
              </a:buClr>
              <a:buFont typeface="Wingdings" charset="2"/>
              <a:buChar char="§"/>
              <a:defRPr sz="3600">
                <a:latin typeface="Helvetica" charset="0"/>
                <a:ea typeface="Helvetica" charset="0"/>
                <a:cs typeface="Helvetica" charset="0"/>
              </a:defRPr>
            </a:lvl3pPr>
            <a:lvl4pPr>
              <a:defRPr sz="3600">
                <a:latin typeface="Helvetica" charset="0"/>
                <a:ea typeface="Helvetica" charset="0"/>
                <a:cs typeface="Helvetica" charset="0"/>
              </a:defRPr>
            </a:lvl4pPr>
            <a:lvl5pPr>
              <a:defRPr sz="36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5" name="Holder 2"/>
          <p:cNvSpPr>
            <a:spLocks noGrp="1"/>
          </p:cNvSpPr>
          <p:nvPr>
            <p:ph type="ctrTitle"/>
          </p:nvPr>
        </p:nvSpPr>
        <p:spPr>
          <a:xfrm>
            <a:off x="1822450" y="701675"/>
            <a:ext cx="16459200" cy="1384995"/>
          </a:xfrm>
          <a:prstGeom prst="rect">
            <a:avLst/>
          </a:prstGeom>
        </p:spPr>
        <p:txBody>
          <a:bodyPr wrap="square" lIns="0" tIns="0" rIns="0" bIns="0">
            <a:spAutoFit/>
          </a:bodyPr>
          <a:lstStyle>
            <a:lvl1pPr algn="ctr">
              <a:defRPr sz="9000" b="1">
                <a:solidFill>
                  <a:schemeClr val="tx1"/>
                </a:solidFill>
                <a:latin typeface="Helvetica" charset="0"/>
                <a:ea typeface="Helvetica" charset="0"/>
                <a:cs typeface="Helvetica" charset="0"/>
              </a:defRPr>
            </a:lvl1pPr>
          </a:lstStyle>
          <a:p>
            <a:r>
              <a:rPr lang="en-US"/>
              <a:t>Click to edit Master title style</a:t>
            </a:r>
            <a:endParaRPr/>
          </a:p>
        </p:txBody>
      </p:sp>
      <p:sp>
        <p:nvSpPr>
          <p:cNvPr id="6" name="Picture Placeholder 9"/>
          <p:cNvSpPr>
            <a:spLocks noGrp="1"/>
          </p:cNvSpPr>
          <p:nvPr>
            <p:ph type="pic" sz="quarter" idx="11"/>
          </p:nvPr>
        </p:nvSpPr>
        <p:spPr>
          <a:xfrm>
            <a:off x="12338050" y="3064510"/>
            <a:ext cx="6949440" cy="694944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02485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social media">
    <p:spTree>
      <p:nvGrpSpPr>
        <p:cNvPr id="1" name=""/>
        <p:cNvGrpSpPr/>
        <p:nvPr/>
      </p:nvGrpSpPr>
      <p:grpSpPr>
        <a:xfrm>
          <a:off x="0" y="0"/>
          <a:ext cx="0" cy="0"/>
          <a:chOff x="0" y="0"/>
          <a:chExt cx="0" cy="0"/>
        </a:xfrm>
      </p:grpSpPr>
      <p:sp>
        <p:nvSpPr>
          <p:cNvPr id="29" name="Manual Input 28"/>
          <p:cNvSpPr/>
          <p:nvPr userDrawn="1"/>
        </p:nvSpPr>
        <p:spPr bwMode="auto">
          <a:xfrm rot="5400000" flipH="1">
            <a:off x="2501637" y="4912287"/>
            <a:ext cx="2870855" cy="7874107"/>
          </a:xfrm>
          <a:prstGeom prst="flowChartManualInput">
            <a:avLst/>
          </a:prstGeom>
          <a:solidFill>
            <a:schemeClr val="tx2">
              <a:lumMod val="75000"/>
            </a:schemeClr>
          </a:solidFill>
          <a:ln w="9525" cap="flat" cmpd="sng" algn="ctr">
            <a:noFill/>
            <a:prstDash val="solid"/>
            <a:round/>
            <a:headEnd type="none" w="med" len="med"/>
            <a:tailEnd type="none" w="med" len="med"/>
          </a:ln>
          <a:effectLst>
            <a:outerShdw blurRad="63500" sx="102000" sy="102000" algn="ctr">
              <a:srgbClr val="000000">
                <a:alpha val="43000"/>
              </a:srgbClr>
            </a:outerShdw>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US" sz="3958">
              <a:solidFill>
                <a:srgbClr val="16246D"/>
              </a:solidFill>
              <a:ea typeface="ＭＳ Ｐゴシック" pitchFamily="1" charset="-128"/>
            </a:endParaRPr>
          </a:p>
        </p:txBody>
      </p:sp>
      <p:sp>
        <p:nvSpPr>
          <p:cNvPr id="12" name="Picture Placeholder 11"/>
          <p:cNvSpPr>
            <a:spLocks noGrp="1"/>
          </p:cNvSpPr>
          <p:nvPr>
            <p:ph type="pic" sz="quarter" idx="11"/>
          </p:nvPr>
        </p:nvSpPr>
        <p:spPr>
          <a:xfrm>
            <a:off x="0" y="0"/>
            <a:ext cx="20104100" cy="7162588"/>
          </a:xfrm>
        </p:spPr>
        <p:txBody>
          <a:bodyPr/>
          <a:lstStyle/>
          <a:p>
            <a:endParaRPr lang="en-GB"/>
          </a:p>
        </p:txBody>
      </p:sp>
      <p:sp>
        <p:nvSpPr>
          <p:cNvPr id="24580" name="Speaker"/>
          <p:cNvSpPr>
            <a:spLocks noGrp="1" noChangeArrowheads="1"/>
          </p:cNvSpPr>
          <p:nvPr>
            <p:ph type="subTitle" idx="1" hasCustomPrompt="1"/>
          </p:nvPr>
        </p:nvSpPr>
        <p:spPr>
          <a:xfrm>
            <a:off x="670147" y="7665226"/>
            <a:ext cx="7599243" cy="445299"/>
          </a:xfrm>
        </p:spPr>
        <p:txBody>
          <a:bodyPr lIns="0" tIns="0" rIns="0" bIns="0"/>
          <a:lstStyle>
            <a:lvl1pPr marL="0" indent="0">
              <a:buFont typeface="Wingdings" pitchFamily="2" charset="2"/>
              <a:buNone/>
              <a:defRPr sz="2474" baseline="0">
                <a:solidFill>
                  <a:srgbClr val="F2F2F2"/>
                </a:solidFill>
              </a:defRPr>
            </a:lvl1pPr>
            <a:lvl2pPr marL="0">
              <a:defRPr sz="1814" baseline="0"/>
            </a:lvl2pPr>
          </a:lstStyle>
          <a:p>
            <a:r>
              <a:rPr lang="en-US"/>
              <a:t>Speaker name</a:t>
            </a:r>
          </a:p>
        </p:txBody>
      </p:sp>
      <p:sp>
        <p:nvSpPr>
          <p:cNvPr id="14" name="Text Placeholder 12"/>
          <p:cNvSpPr>
            <a:spLocks noGrp="1"/>
          </p:cNvSpPr>
          <p:nvPr>
            <p:ph type="body" sz="quarter" idx="10" hasCustomPrompt="1"/>
          </p:nvPr>
        </p:nvSpPr>
        <p:spPr>
          <a:xfrm>
            <a:off x="650349" y="8110524"/>
            <a:ext cx="3873073" cy="1781198"/>
          </a:xfrm>
        </p:spPr>
        <p:txBody>
          <a:bodyPr/>
          <a:lstStyle>
            <a:lvl1pPr marL="0" marR="0" indent="0" algn="l" defTabSz="1507846" rtl="0" eaLnBrk="1" fontAlgn="base" latinLnBrk="0" hangingPunct="1">
              <a:lnSpc>
                <a:spcPct val="100000"/>
              </a:lnSpc>
              <a:spcBef>
                <a:spcPts val="989"/>
              </a:spcBef>
              <a:spcAft>
                <a:spcPct val="0"/>
              </a:spcAft>
              <a:buClr>
                <a:schemeClr val="tx2"/>
              </a:buClr>
              <a:buSzPct val="90000"/>
              <a:buFont typeface="Wingdings" pitchFamily="2" charset="2"/>
              <a:buNone/>
              <a:tabLst/>
              <a:defRPr sz="1979">
                <a:solidFill>
                  <a:schemeClr val="bg1">
                    <a:lumMod val="95000"/>
                  </a:schemeClr>
                </a:solidFill>
              </a:defRPr>
            </a:lvl1pPr>
            <a:lvl2pPr marL="0" marR="0" indent="0" algn="l" defTabSz="1507846" rtl="0" eaLnBrk="1" fontAlgn="base" latinLnBrk="0" hangingPunct="1">
              <a:lnSpc>
                <a:spcPct val="100000"/>
              </a:lnSpc>
              <a:spcBef>
                <a:spcPts val="989"/>
              </a:spcBef>
              <a:spcAft>
                <a:spcPct val="0"/>
              </a:spcAft>
              <a:buClr>
                <a:schemeClr val="tx2"/>
              </a:buClr>
              <a:buSzPct val="90000"/>
              <a:buFontTx/>
              <a:buNone/>
              <a:tabLst/>
              <a:defRPr sz="2638"/>
            </a:lvl2pPr>
            <a:lvl3pPr>
              <a:defRPr sz="1319"/>
            </a:lvl3pPr>
          </a:lstStyle>
          <a:p>
            <a:r>
              <a:rPr lang="en-US"/>
              <a:t>Job title, </a:t>
            </a:r>
            <a:br>
              <a:rPr lang="en-US"/>
            </a:br>
            <a:r>
              <a:rPr lang="en-US"/>
              <a:t>contact details</a:t>
            </a:r>
          </a:p>
        </p:txBody>
      </p:sp>
      <p:pic>
        <p:nvPicPr>
          <p:cNvPr id="13" name="Picture 12" descr="social_icons_rev-map.png"/>
          <p:cNvPicPr>
            <a:picLocks noChangeAspect="1"/>
          </p:cNvPicPr>
          <p:nvPr userDrawn="1"/>
        </p:nvPicPr>
        <p:blipFill>
          <a:blip r:embed="rId2" cstate="print"/>
          <a:stretch>
            <a:fillRect/>
          </a:stretch>
        </p:blipFill>
        <p:spPr>
          <a:xfrm>
            <a:off x="13263316" y="7520767"/>
            <a:ext cx="862735" cy="647097"/>
          </a:xfrm>
          <a:prstGeom prst="rect">
            <a:avLst/>
          </a:prstGeom>
        </p:spPr>
      </p:pic>
      <p:sp>
        <p:nvSpPr>
          <p:cNvPr id="15" name="TextBox 14"/>
          <p:cNvSpPr txBox="1"/>
          <p:nvPr userDrawn="1"/>
        </p:nvSpPr>
        <p:spPr>
          <a:xfrm>
            <a:off x="9589065" y="7657879"/>
            <a:ext cx="3364249" cy="761320"/>
          </a:xfrm>
          <a:prstGeom prst="rect">
            <a:avLst/>
          </a:prstGeom>
          <a:noFill/>
        </p:spPr>
        <p:txBody>
          <a:bodyPr wrap="square" lIns="0" tIns="0" rIns="0" bIns="0" numCol="1" rtlCol="0" anchor="ctr" anchorCtr="0">
            <a:noAutofit/>
          </a:bodyPr>
          <a:lstStyle/>
          <a:p>
            <a:r>
              <a:rPr lang="en-US" sz="1649">
                <a:solidFill>
                  <a:srgbClr val="16246D"/>
                </a:solidFill>
              </a:rPr>
              <a:t>4 </a:t>
            </a:r>
            <a:r>
              <a:rPr lang="en-US" sz="1649" err="1">
                <a:solidFill>
                  <a:srgbClr val="16246D"/>
                </a:solidFill>
              </a:rPr>
              <a:t>Newhams</a:t>
            </a:r>
            <a:r>
              <a:rPr lang="en-US" sz="1649">
                <a:solidFill>
                  <a:srgbClr val="16246D"/>
                </a:solidFill>
              </a:rPr>
              <a:t> Row</a:t>
            </a:r>
          </a:p>
          <a:p>
            <a:r>
              <a:rPr lang="en-US" sz="1649">
                <a:solidFill>
                  <a:srgbClr val="16246D"/>
                </a:solidFill>
              </a:rPr>
              <a:t>London SE1 3UZ</a:t>
            </a:r>
          </a:p>
          <a:p>
            <a:r>
              <a:rPr lang="en-US" sz="1649">
                <a:solidFill>
                  <a:srgbClr val="16246D"/>
                </a:solidFill>
              </a:rPr>
              <a:t>United Kingdom</a:t>
            </a:r>
          </a:p>
        </p:txBody>
      </p:sp>
      <p:pic>
        <p:nvPicPr>
          <p:cNvPr id="16" name="Picture 15" descr="social_icons_rev-map.png"/>
          <p:cNvPicPr>
            <a:picLocks noChangeAspect="1"/>
          </p:cNvPicPr>
          <p:nvPr userDrawn="1"/>
        </p:nvPicPr>
        <p:blipFill>
          <a:blip r:embed="rId3" cstate="print"/>
          <a:stretch>
            <a:fillRect/>
          </a:stretch>
        </p:blipFill>
        <p:spPr>
          <a:xfrm>
            <a:off x="8558494" y="7550991"/>
            <a:ext cx="862735" cy="647097"/>
          </a:xfrm>
          <a:prstGeom prst="rect">
            <a:avLst/>
          </a:prstGeom>
        </p:spPr>
      </p:pic>
      <p:sp>
        <p:nvSpPr>
          <p:cNvPr id="17" name="TextBox 16"/>
          <p:cNvSpPr txBox="1"/>
          <p:nvPr userDrawn="1"/>
        </p:nvSpPr>
        <p:spPr>
          <a:xfrm>
            <a:off x="9526702" y="8459658"/>
            <a:ext cx="3364251" cy="761320"/>
          </a:xfrm>
          <a:prstGeom prst="rect">
            <a:avLst/>
          </a:prstGeom>
          <a:noFill/>
        </p:spPr>
        <p:txBody>
          <a:bodyPr wrap="square" lIns="0" tIns="0" rIns="0" bIns="0" numCol="1" rtlCol="0" anchor="ctr" anchorCtr="0">
            <a:noAutofit/>
          </a:bodyPr>
          <a:lstStyle/>
          <a:p>
            <a:r>
              <a:rPr lang="en-US" sz="1649">
                <a:solidFill>
                  <a:srgbClr val="16246D"/>
                </a:solidFill>
              </a:rPr>
              <a:t>+44 (0)20 7939 8200 (</a:t>
            </a:r>
            <a:r>
              <a:rPr lang="en-US" sz="1649" err="1">
                <a:solidFill>
                  <a:srgbClr val="16246D"/>
                </a:solidFill>
              </a:rPr>
              <a:t>tel</a:t>
            </a:r>
            <a:r>
              <a:rPr lang="en-US" sz="1649">
                <a:solidFill>
                  <a:srgbClr val="16246D"/>
                </a:solidFill>
              </a:rPr>
              <a:t>)</a:t>
            </a:r>
          </a:p>
          <a:p>
            <a:r>
              <a:rPr lang="fr-FR" sz="1649">
                <a:solidFill>
                  <a:srgbClr val="16246D"/>
                </a:solidFill>
              </a:rPr>
              <a:t>+44 (0)20 7939 8300 (fax)</a:t>
            </a:r>
          </a:p>
        </p:txBody>
      </p:sp>
      <p:pic>
        <p:nvPicPr>
          <p:cNvPr id="18" name="Picture 17" descr="social_icons_rev-map.png"/>
          <p:cNvPicPr>
            <a:picLocks noChangeAspect="1"/>
          </p:cNvPicPr>
          <p:nvPr userDrawn="1"/>
        </p:nvPicPr>
        <p:blipFill>
          <a:blip r:embed="rId4" cstate="print"/>
          <a:stretch>
            <a:fillRect/>
          </a:stretch>
        </p:blipFill>
        <p:spPr>
          <a:xfrm>
            <a:off x="8558494" y="8508945"/>
            <a:ext cx="862735" cy="647097"/>
          </a:xfrm>
          <a:prstGeom prst="rect">
            <a:avLst/>
          </a:prstGeom>
        </p:spPr>
      </p:pic>
      <p:sp>
        <p:nvSpPr>
          <p:cNvPr id="26" name="Picture Placeholder 25"/>
          <p:cNvSpPr>
            <a:spLocks noGrp="1" noChangeAspect="1"/>
          </p:cNvSpPr>
          <p:nvPr>
            <p:ph type="pic" sz="quarter" idx="12"/>
          </p:nvPr>
        </p:nvSpPr>
        <p:spPr>
          <a:xfrm>
            <a:off x="13286746" y="8488092"/>
            <a:ext cx="862735" cy="647097"/>
          </a:xfrm>
        </p:spPr>
        <p:txBody>
          <a:bodyPr/>
          <a:lstStyle/>
          <a:p>
            <a:endParaRPr lang="en-GB"/>
          </a:p>
        </p:txBody>
      </p:sp>
      <p:sp>
        <p:nvSpPr>
          <p:cNvPr id="27" name="Picture Placeholder 25"/>
          <p:cNvSpPr>
            <a:spLocks noGrp="1" noChangeAspect="1"/>
          </p:cNvSpPr>
          <p:nvPr>
            <p:ph type="pic" sz="quarter" idx="13"/>
          </p:nvPr>
        </p:nvSpPr>
        <p:spPr>
          <a:xfrm>
            <a:off x="13286746" y="9457111"/>
            <a:ext cx="862735" cy="647097"/>
          </a:xfrm>
        </p:spPr>
        <p:txBody>
          <a:bodyPr/>
          <a:lstStyle/>
          <a:p>
            <a:endParaRPr lang="en-GB"/>
          </a:p>
        </p:txBody>
      </p:sp>
      <p:sp>
        <p:nvSpPr>
          <p:cNvPr id="28" name="Picture Placeholder 25"/>
          <p:cNvSpPr>
            <a:spLocks noGrp="1" noChangeAspect="1"/>
          </p:cNvSpPr>
          <p:nvPr>
            <p:ph type="pic" sz="quarter" idx="14"/>
          </p:nvPr>
        </p:nvSpPr>
        <p:spPr>
          <a:xfrm>
            <a:off x="8544243" y="9445969"/>
            <a:ext cx="862735" cy="647097"/>
          </a:xfrm>
        </p:spPr>
        <p:txBody>
          <a:bodyPr/>
          <a:lstStyle/>
          <a:p>
            <a:endParaRPr lang="en-GB"/>
          </a:p>
        </p:txBody>
      </p:sp>
      <p:sp>
        <p:nvSpPr>
          <p:cNvPr id="30" name="Text Placeholder 29"/>
          <p:cNvSpPr>
            <a:spLocks noGrp="1"/>
          </p:cNvSpPr>
          <p:nvPr>
            <p:ph type="body" sz="quarter" idx="15"/>
          </p:nvPr>
        </p:nvSpPr>
        <p:spPr>
          <a:xfrm>
            <a:off x="9526703" y="9424458"/>
            <a:ext cx="3364249" cy="753957"/>
          </a:xfrm>
        </p:spPr>
        <p:txBody>
          <a:bodyPr tIns="0" bIns="0" anchor="ctr" anchorCtr="0"/>
          <a:lstStyle>
            <a:lvl1pPr>
              <a:defRPr sz="1649"/>
            </a:lvl1pPr>
            <a:lvl2pPr>
              <a:defRPr sz="1649"/>
            </a:lvl2pPr>
            <a:lvl3pPr>
              <a:defRPr sz="1649"/>
            </a:lvl3pPr>
            <a:lvl4pPr>
              <a:defRPr sz="1649"/>
            </a:lvl4pPr>
            <a:lvl5pPr>
              <a:defRPr sz="16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29"/>
          <p:cNvSpPr>
            <a:spLocks noGrp="1"/>
          </p:cNvSpPr>
          <p:nvPr>
            <p:ph type="body" sz="quarter" idx="16"/>
          </p:nvPr>
        </p:nvSpPr>
        <p:spPr>
          <a:xfrm>
            <a:off x="14276235" y="9424458"/>
            <a:ext cx="3364249" cy="753957"/>
          </a:xfrm>
        </p:spPr>
        <p:txBody>
          <a:bodyPr tIns="0" bIns="0" anchor="ctr" anchorCtr="0"/>
          <a:lstStyle>
            <a:lvl1pPr>
              <a:defRPr sz="1649"/>
            </a:lvl1pPr>
            <a:lvl2pPr>
              <a:defRPr sz="1649"/>
            </a:lvl2pPr>
            <a:lvl3pPr>
              <a:defRPr sz="1649"/>
            </a:lvl3pPr>
            <a:lvl4pPr>
              <a:defRPr sz="1649"/>
            </a:lvl4pPr>
            <a:lvl5pPr>
              <a:defRPr sz="16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9"/>
          <p:cNvSpPr>
            <a:spLocks noGrp="1"/>
          </p:cNvSpPr>
          <p:nvPr>
            <p:ph type="body" sz="quarter" idx="17"/>
          </p:nvPr>
        </p:nvSpPr>
        <p:spPr>
          <a:xfrm>
            <a:off x="14276235" y="8473868"/>
            <a:ext cx="3364249" cy="753957"/>
          </a:xfrm>
        </p:spPr>
        <p:txBody>
          <a:bodyPr tIns="0" bIns="0" anchor="ctr" anchorCtr="0"/>
          <a:lstStyle>
            <a:lvl1pPr>
              <a:defRPr sz="1649"/>
            </a:lvl1pPr>
            <a:lvl2pPr>
              <a:defRPr sz="1649"/>
            </a:lvl2pPr>
            <a:lvl3pPr>
              <a:defRPr sz="1649"/>
            </a:lvl3pPr>
            <a:lvl4pPr>
              <a:defRPr sz="1649"/>
            </a:lvl4pPr>
            <a:lvl5pPr>
              <a:defRPr sz="16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Rectangle 33"/>
          <p:cNvSpPr/>
          <p:nvPr userDrawn="1"/>
        </p:nvSpPr>
        <p:spPr bwMode="auto">
          <a:xfrm>
            <a:off x="0" y="10627186"/>
            <a:ext cx="20104100" cy="707097"/>
          </a:xfrm>
          <a:prstGeom prst="rect">
            <a:avLst/>
          </a:prstGeom>
          <a:solidFill>
            <a:schemeClr val="tx1"/>
          </a:solidFill>
          <a:ln w="9525" cap="flat" cmpd="sng" algn="ctr">
            <a:noFill/>
            <a:prstDash val="solid"/>
            <a:round/>
            <a:headEnd type="none" w="med" len="med"/>
            <a:tailEnd type="none" w="med" len="med"/>
          </a:ln>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GB" sz="3958">
              <a:solidFill>
                <a:srgbClr val="16246D"/>
              </a:solidFill>
              <a:ea typeface="ＭＳ Ｐゴシック" pitchFamily="1" charset="-128"/>
            </a:endParaRPr>
          </a:p>
        </p:txBody>
      </p:sp>
      <p:sp>
        <p:nvSpPr>
          <p:cNvPr id="35" name="Footer"/>
          <p:cNvSpPr>
            <a:spLocks noGrp="1" noChangeArrowheads="1"/>
          </p:cNvSpPr>
          <p:nvPr>
            <p:ph type="ftr" sz="quarter" idx="3"/>
          </p:nvPr>
        </p:nvSpPr>
        <p:spPr bwMode="auto">
          <a:xfrm>
            <a:off x="1097054" y="10583741"/>
            <a:ext cx="16326500" cy="47429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lvl1pPr>
              <a:defRPr sz="1484" b="0">
                <a:solidFill>
                  <a:schemeClr val="bg1"/>
                </a:solidFill>
                <a:latin typeface="Arial" pitchFamily="34" charset="0"/>
                <a:cs typeface="Arial" charset="0"/>
              </a:defRPr>
            </a:lvl1pPr>
          </a:lstStyle>
          <a:p>
            <a:r>
              <a:rPr lang="en-GB">
                <a:solidFill>
                  <a:srgbClr val="BFBFBF"/>
                </a:solidFill>
              </a:rPr>
              <a:t>EVENT OR MEETING NAME </a:t>
            </a:r>
            <a:r>
              <a:rPr lang="en-GB" b="1">
                <a:solidFill>
                  <a:srgbClr val="FFFFFF"/>
                </a:solidFill>
              </a:rPr>
              <a:t>#YOURHASHTAG @IPPF</a:t>
            </a:r>
          </a:p>
        </p:txBody>
      </p:sp>
      <p:sp>
        <p:nvSpPr>
          <p:cNvPr id="36" name="Manual Input 35"/>
          <p:cNvSpPr/>
          <p:nvPr userDrawn="1"/>
        </p:nvSpPr>
        <p:spPr bwMode="auto">
          <a:xfrm rot="16200000" flipV="1">
            <a:off x="272221" y="10283172"/>
            <a:ext cx="628297" cy="1172739"/>
          </a:xfrm>
          <a:prstGeom prst="flowChartManualInput">
            <a:avLst/>
          </a:prstGeom>
          <a:solidFill>
            <a:srgbClr val="BFBFBF"/>
          </a:solidFill>
          <a:ln w="9525" cap="flat" cmpd="sng" algn="ctr">
            <a:solidFill>
              <a:schemeClr val="bg1">
                <a:lumMod val="75000"/>
              </a:schemeClr>
            </a:solidFill>
            <a:prstDash val="solid"/>
            <a:round/>
            <a:headEnd type="none" w="med" len="med"/>
            <a:tailEnd type="none" w="med" len="med"/>
          </a:ln>
          <a:effectLst>
            <a:outerShdw blurRad="50800" dist="38100" dir="10800000" algn="l">
              <a:srgbClr val="000000">
                <a:alpha val="43000"/>
              </a:srgbClr>
            </a:outerShdw>
            <a:reflection stA="0" endPos="0" dir="5400000" sy="-100000" algn="bl" rotWithShape="0"/>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US" sz="3958">
              <a:solidFill>
                <a:srgbClr val="16246D"/>
              </a:solidFill>
              <a:ea typeface="ＭＳ Ｐゴシック" pitchFamily="1" charset="-128"/>
            </a:endParaRPr>
          </a:p>
        </p:txBody>
      </p:sp>
      <p:sp>
        <p:nvSpPr>
          <p:cNvPr id="37" name="TextBox 36"/>
          <p:cNvSpPr txBox="1">
            <a:spLocks noChangeAspect="1"/>
          </p:cNvSpPr>
          <p:nvPr userDrawn="1"/>
        </p:nvSpPr>
        <p:spPr>
          <a:xfrm>
            <a:off x="8" y="10612732"/>
            <a:ext cx="750894" cy="445299"/>
          </a:xfrm>
          <a:prstGeom prst="rect">
            <a:avLst/>
          </a:prstGeom>
          <a:noFill/>
        </p:spPr>
        <p:txBody>
          <a:bodyPr wrap="square" lIns="0" tIns="0" rIns="0" bIns="0" rtlCol="0" anchor="b" anchorCtr="0">
            <a:noAutofit/>
          </a:bodyPr>
          <a:lstStyle/>
          <a:p>
            <a:pPr algn="ctr"/>
            <a:fld id="{E6E71F02-C446-4B22-8DD9-6BE7A536516A}" type="slidenum">
              <a:rPr lang="en-GB" sz="1649" smtClean="0">
                <a:solidFill>
                  <a:srgbClr val="16246D"/>
                </a:solidFill>
              </a:rPr>
              <a:pPr algn="ctr"/>
              <a:t>‹#›</a:t>
            </a:fld>
            <a:endParaRPr lang="en-GB" sz="1649">
              <a:solidFill>
                <a:srgbClr val="16246D"/>
              </a:solidFill>
            </a:endParaRPr>
          </a:p>
        </p:txBody>
      </p:sp>
      <p:pic>
        <p:nvPicPr>
          <p:cNvPr id="38" name="Picture 37" descr="IPPFCO_Logo_Main_EN_white.png"/>
          <p:cNvPicPr>
            <a:picLocks noChangeAspect="1"/>
          </p:cNvPicPr>
          <p:nvPr userDrawn="1"/>
        </p:nvPicPr>
        <p:blipFill>
          <a:blip r:embed="rId5" cstate="print"/>
          <a:stretch>
            <a:fillRect/>
          </a:stretch>
        </p:blipFill>
        <p:spPr>
          <a:xfrm>
            <a:off x="17650450" y="10727483"/>
            <a:ext cx="2262213" cy="493451"/>
          </a:xfrm>
          <a:prstGeom prst="rect">
            <a:avLst/>
          </a:prstGeom>
        </p:spPr>
      </p:pic>
    </p:spTree>
    <p:extLst>
      <p:ext uri="{BB962C8B-B14F-4D97-AF65-F5344CB8AC3E}">
        <p14:creationId xmlns:p14="http://schemas.microsoft.com/office/powerpoint/2010/main" val="1327142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Bill &amp; Melinda Gates Foundation      |</a:t>
            </a:r>
          </a:p>
        </p:txBody>
      </p:sp>
      <p:sp>
        <p:nvSpPr>
          <p:cNvPr id="8" name="Slide Number Placeholder 7"/>
          <p:cNvSpPr>
            <a:spLocks noGrp="1"/>
          </p:cNvSpPr>
          <p:nvPr>
            <p:ph type="sldNum" sz="quarter" idx="15"/>
          </p:nvPr>
        </p:nvSpPr>
        <p:spPr>
          <a:xfrm>
            <a:off x="18731565" y="10764095"/>
            <a:ext cx="417919" cy="342124"/>
          </a:xfrm>
          <a:prstGeom prst="rect">
            <a:avLst/>
          </a:prstGeom>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4" name="Text Placeholder 3"/>
          <p:cNvSpPr>
            <a:spLocks noGrp="1"/>
          </p:cNvSpPr>
          <p:nvPr>
            <p:ph type="body" sz="quarter" idx="16" hasCustomPrompt="1"/>
          </p:nvPr>
        </p:nvSpPr>
        <p:spPr>
          <a:xfrm>
            <a:off x="8059095" y="1186225"/>
            <a:ext cx="11095648" cy="9128377"/>
          </a:xfrm>
        </p:spPr>
        <p:txBody>
          <a:bodyPr/>
          <a:lstStyle>
            <a:lvl1pPr>
              <a:spcBef>
                <a:spcPts val="1319"/>
              </a:spcBef>
              <a:defRPr/>
            </a:lvl1pPr>
            <a:lvl2pPr>
              <a:spcBef>
                <a:spcPts val="1319"/>
              </a:spcBef>
              <a:defRPr/>
            </a:lvl2pPr>
            <a:lvl3pPr>
              <a:spcBef>
                <a:spcPts val="1319"/>
              </a:spcBef>
              <a:defRPr sz="2638"/>
            </a:lvl3pPr>
            <a:lvl4pPr>
              <a:spcBef>
                <a:spcPts val="1319"/>
              </a:spcBef>
              <a:defRPr/>
            </a:lvl4pPr>
            <a:lvl5pPr>
              <a:spcBef>
                <a:spcPts val="1319"/>
              </a:spcBef>
              <a:defRPr/>
            </a:lvl5pPr>
          </a:lstStyle>
          <a:p>
            <a:pPr lvl="0"/>
            <a:r>
              <a:rPr lang="en-US"/>
              <a:t>Insert bullet list at 2/3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3" name="Title 2"/>
          <p:cNvSpPr>
            <a:spLocks noGrp="1"/>
          </p:cNvSpPr>
          <p:nvPr>
            <p:ph type="title" hasCustomPrompt="1"/>
          </p:nvPr>
        </p:nvSpPr>
        <p:spPr>
          <a:xfrm>
            <a:off x="802768" y="1064886"/>
            <a:ext cx="6970120" cy="1421823"/>
          </a:xfrm>
          <a:prstGeom prst="rect">
            <a:avLst/>
          </a:prstGeom>
        </p:spPr>
        <p:txBody>
          <a:bodyPr anchor="t"/>
          <a:lstStyle>
            <a:lvl1pPr>
              <a:defRPr baseline="0"/>
            </a:lvl1pPr>
          </a:lstStyle>
          <a:p>
            <a:r>
              <a:rPr lang="en-US"/>
              <a:t>INSERT HEADLINE – TWO LINES ALL CAPS</a:t>
            </a:r>
          </a:p>
        </p:txBody>
      </p:sp>
    </p:spTree>
    <p:extLst>
      <p:ext uri="{BB962C8B-B14F-4D97-AF65-F5344CB8AC3E}">
        <p14:creationId xmlns:p14="http://schemas.microsoft.com/office/powerpoint/2010/main" val="14898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a:spLocks noChangeAspect="1"/>
          </p:cNvSpPr>
          <p:nvPr userDrawn="1"/>
        </p:nvSpPr>
        <p:spPr>
          <a:xfrm>
            <a:off x="1062449" y="991235"/>
            <a:ext cx="17977104" cy="9325792"/>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878341" y="1997076"/>
            <a:ext cx="16347416" cy="3048000"/>
          </a:xfrm>
        </p:spPr>
        <p:txBody>
          <a:bodyPr anchor="b"/>
          <a:lstStyle>
            <a:lvl1pPr>
              <a:defRPr sz="8000" kern="5000" cap="all" spc="600" baseline="0"/>
            </a:lvl1pPr>
          </a:lstStyle>
          <a:p>
            <a:r>
              <a:rPr lang="en-US"/>
              <a:t>Click to edit Master title style</a:t>
            </a:r>
          </a:p>
        </p:txBody>
      </p:sp>
      <p:sp>
        <p:nvSpPr>
          <p:cNvPr id="10" name="Text Placeholder 9"/>
          <p:cNvSpPr>
            <a:spLocks noGrp="1"/>
          </p:cNvSpPr>
          <p:nvPr>
            <p:ph type="body" sz="quarter" idx="10"/>
          </p:nvPr>
        </p:nvSpPr>
        <p:spPr>
          <a:xfrm>
            <a:off x="1822450" y="5349875"/>
            <a:ext cx="16383000" cy="1600200"/>
          </a:xfrm>
        </p:spPr>
        <p:txBody>
          <a:bodyPr/>
          <a:lstStyle>
            <a:lvl1pPr>
              <a:defRPr sz="4800">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7725" y="8307657"/>
            <a:ext cx="3168650" cy="1614218"/>
          </a:xfrm>
          <a:prstGeom prst="rect">
            <a:avLst/>
          </a:prstGeom>
        </p:spPr>
      </p:pic>
    </p:spTree>
    <p:extLst>
      <p:ext uri="{BB962C8B-B14F-4D97-AF65-F5344CB8AC3E}">
        <p14:creationId xmlns:p14="http://schemas.microsoft.com/office/powerpoint/2010/main" val="674110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20104100" cy="7543800"/>
          </a:xfrm>
        </p:spPr>
        <p:txBody>
          <a:bodyPr/>
          <a:lstStyle/>
          <a:p>
            <a:endParaRPr lang="en-US"/>
          </a:p>
        </p:txBody>
      </p:sp>
      <p:sp>
        <p:nvSpPr>
          <p:cNvPr id="27"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9" name="Title 8"/>
          <p:cNvSpPr>
            <a:spLocks noGrp="1"/>
          </p:cNvSpPr>
          <p:nvPr>
            <p:ph type="title"/>
          </p:nvPr>
        </p:nvSpPr>
        <p:spPr>
          <a:xfrm>
            <a:off x="1878341" y="8169275"/>
            <a:ext cx="16347416" cy="923330"/>
          </a:xfrm>
        </p:spPr>
        <p:txBody>
          <a:bodyPr/>
          <a:lstStyle>
            <a:lvl1pPr>
              <a:defRPr sz="6000" cap="all" spc="100" baseline="0"/>
            </a:lvl1pPr>
          </a:lstStyle>
          <a:p>
            <a:r>
              <a:rPr lang="en-US"/>
              <a:t>Click to edit Master title style</a:t>
            </a:r>
          </a:p>
        </p:txBody>
      </p:sp>
    </p:spTree>
    <p:extLst>
      <p:ext uri="{BB962C8B-B14F-4D97-AF65-F5344CB8AC3E}">
        <p14:creationId xmlns:p14="http://schemas.microsoft.com/office/powerpoint/2010/main" val="2268197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8"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9" name="bk object 25"/>
          <p:cNvSpPr/>
          <p:nvPr userDrawn="1"/>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8" name="Title 7"/>
          <p:cNvSpPr>
            <a:spLocks noGrp="1"/>
          </p:cNvSpPr>
          <p:nvPr>
            <p:ph type="title"/>
          </p:nvPr>
        </p:nvSpPr>
        <p:spPr>
          <a:xfrm>
            <a:off x="1365250" y="1084407"/>
            <a:ext cx="17691237" cy="1015663"/>
          </a:xfrm>
        </p:spPr>
        <p:txBody>
          <a:bodyPr anchor="t"/>
          <a:lstStyle>
            <a:lvl1pPr>
              <a:defRPr sz="6600">
                <a:solidFill>
                  <a:schemeClr val="tx1"/>
                </a:solidFill>
              </a:defRPr>
            </a:lvl1pPr>
          </a:lstStyle>
          <a:p>
            <a:r>
              <a:rPr lang="en-US"/>
              <a:t>Click to edit Master title style</a:t>
            </a:r>
          </a:p>
        </p:txBody>
      </p:sp>
    </p:spTree>
    <p:extLst>
      <p:ext uri="{BB962C8B-B14F-4D97-AF65-F5344CB8AC3E}">
        <p14:creationId xmlns:p14="http://schemas.microsoft.com/office/powerpoint/2010/main" val="3845334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ontent">
    <p:bg>
      <p:bgPr>
        <a:solidFill>
          <a:schemeClr val="bg1"/>
        </a:solidFill>
        <a:effectLst/>
      </p:bgPr>
    </p:bg>
    <p:spTree>
      <p:nvGrpSpPr>
        <p:cNvPr id="1" name=""/>
        <p:cNvGrpSpPr/>
        <p:nvPr/>
      </p:nvGrpSpPr>
      <p:grpSpPr>
        <a:xfrm>
          <a:off x="0" y="0"/>
          <a:ext cx="0" cy="0"/>
          <a:chOff x="0" y="0"/>
          <a:chExt cx="0" cy="0"/>
        </a:xfrm>
      </p:grpSpPr>
      <p:sp>
        <p:nvSpPr>
          <p:cNvPr id="28"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9" name="bk object 25"/>
          <p:cNvSpPr/>
          <p:nvPr userDrawn="1"/>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33" name="Rectangle 32"/>
          <p:cNvSpPr>
            <a:spLocks noChangeAspect="1"/>
          </p:cNvSpPr>
          <p:nvPr userDrawn="1"/>
        </p:nvSpPr>
        <p:spPr>
          <a:xfrm>
            <a:off x="1062449" y="991235"/>
            <a:ext cx="17979202" cy="9326880"/>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878340" y="1866823"/>
            <a:ext cx="16347747" cy="2031325"/>
          </a:xfrm>
        </p:spPr>
        <p:txBody>
          <a:bodyPr/>
          <a:lstStyle>
            <a:lvl1pPr>
              <a:defRPr sz="6600">
                <a:solidFill>
                  <a:schemeClr val="tx1"/>
                </a:solidFill>
              </a:defRPr>
            </a:lvl1pPr>
          </a:lstStyle>
          <a:p>
            <a:r>
              <a:rPr lang="en-US"/>
              <a:t>Click to edit Master title style</a:t>
            </a:r>
          </a:p>
        </p:txBody>
      </p:sp>
      <p:sp>
        <p:nvSpPr>
          <p:cNvPr id="12" name="Text Placeholder 11"/>
          <p:cNvSpPr>
            <a:spLocks noGrp="1"/>
          </p:cNvSpPr>
          <p:nvPr>
            <p:ph type="body" sz="quarter" idx="11"/>
          </p:nvPr>
        </p:nvSpPr>
        <p:spPr>
          <a:xfrm>
            <a:off x="1927225" y="4206875"/>
            <a:ext cx="16298862" cy="5175038"/>
          </a:xfrm>
        </p:spPr>
        <p:txBody>
          <a:bodyPr/>
          <a:lstStyle>
            <a:lvl1pPr>
              <a:defRPr sz="3600">
                <a:solidFill>
                  <a:schemeClr val="tx1"/>
                </a:solidFill>
                <a:latin typeface="Helvetica" charset="0"/>
                <a:ea typeface="Helvetica" charset="0"/>
                <a:cs typeface="Helvetica" charset="0"/>
              </a:defRPr>
            </a:lvl1pPr>
            <a:lvl2pPr marL="1028700" indent="-571500">
              <a:buClr>
                <a:schemeClr val="accent2"/>
              </a:buClr>
              <a:buFont typeface="Arial" charset="0"/>
              <a:buChar char="•"/>
              <a:defRPr sz="3600">
                <a:solidFill>
                  <a:schemeClr val="tx1"/>
                </a:solidFill>
                <a:latin typeface="Helvetica" charset="0"/>
                <a:ea typeface="Helvetica" charset="0"/>
                <a:cs typeface="Helvetica" charset="0"/>
              </a:defRPr>
            </a:lvl2pPr>
            <a:lvl3pPr marL="1485900" indent="-571500">
              <a:buClr>
                <a:schemeClr val="accent2"/>
              </a:buClr>
              <a:buFont typeface="Arial" charset="0"/>
              <a:buChar char="•"/>
              <a:defRPr sz="3600">
                <a:solidFill>
                  <a:schemeClr val="tx1"/>
                </a:solidFill>
                <a:latin typeface="Helvetica" charset="0"/>
                <a:ea typeface="Helvetica" charset="0"/>
                <a:cs typeface="Helvetica" charset="0"/>
              </a:defRPr>
            </a:lvl3pPr>
            <a:lvl4pPr marL="1943100" indent="-571500">
              <a:buClr>
                <a:schemeClr val="accent2"/>
              </a:buClr>
              <a:buFont typeface="Arial" charset="0"/>
              <a:buChar char="•"/>
              <a:defRPr sz="3600">
                <a:solidFill>
                  <a:schemeClr val="tx1"/>
                </a:solidFill>
                <a:latin typeface="Helvetica" charset="0"/>
                <a:ea typeface="Helvetica" charset="0"/>
                <a:cs typeface="Helvetica" charset="0"/>
              </a:defRPr>
            </a:lvl4pPr>
            <a:lvl5pPr marL="2400300" indent="-571500">
              <a:buClr>
                <a:schemeClr val="accent2"/>
              </a:buClr>
              <a:buFont typeface="Arial" charset="0"/>
              <a:buChar char="•"/>
              <a:defRPr sz="360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8847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28"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9" name="bk object 25"/>
          <p:cNvSpPr/>
          <p:nvPr userDrawn="1"/>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33" name="Rectangle 32"/>
          <p:cNvSpPr>
            <a:spLocks noChangeAspect="1"/>
          </p:cNvSpPr>
          <p:nvPr userDrawn="1"/>
        </p:nvSpPr>
        <p:spPr>
          <a:xfrm>
            <a:off x="1062449" y="991235"/>
            <a:ext cx="17979202" cy="9326880"/>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878341" y="1866823"/>
            <a:ext cx="9186946" cy="2031325"/>
          </a:xfrm>
        </p:spPr>
        <p:txBody>
          <a:bodyPr/>
          <a:lstStyle>
            <a:lvl1pPr>
              <a:defRPr sz="6600">
                <a:solidFill>
                  <a:schemeClr val="tx1"/>
                </a:solidFill>
              </a:defRPr>
            </a:lvl1pPr>
          </a:lstStyle>
          <a:p>
            <a:r>
              <a:rPr lang="en-US"/>
              <a:t>Click to edit Master title style</a:t>
            </a:r>
          </a:p>
        </p:txBody>
      </p:sp>
      <p:sp>
        <p:nvSpPr>
          <p:cNvPr id="10" name="Picture Placeholder 9"/>
          <p:cNvSpPr>
            <a:spLocks noGrp="1"/>
          </p:cNvSpPr>
          <p:nvPr>
            <p:ph type="pic" sz="quarter" idx="10"/>
          </p:nvPr>
        </p:nvSpPr>
        <p:spPr>
          <a:xfrm>
            <a:off x="11880850" y="1905635"/>
            <a:ext cx="6345238" cy="7498080"/>
          </a:xfrm>
        </p:spPr>
        <p:txBody>
          <a:bodyPr/>
          <a:lstStyle/>
          <a:p>
            <a:endParaRPr lang="en-US"/>
          </a:p>
        </p:txBody>
      </p:sp>
      <p:sp>
        <p:nvSpPr>
          <p:cNvPr id="12" name="Text Placeholder 11"/>
          <p:cNvSpPr>
            <a:spLocks noGrp="1"/>
          </p:cNvSpPr>
          <p:nvPr>
            <p:ph type="body" sz="quarter" idx="11"/>
          </p:nvPr>
        </p:nvSpPr>
        <p:spPr>
          <a:xfrm>
            <a:off x="1927225" y="4206875"/>
            <a:ext cx="9137650" cy="5196840"/>
          </a:xfrm>
        </p:spPr>
        <p:txBody>
          <a:bodyPr/>
          <a:lstStyle>
            <a:lvl1pPr>
              <a:defRPr sz="3600">
                <a:solidFill>
                  <a:schemeClr val="tx1"/>
                </a:solidFill>
                <a:latin typeface="Helvetica" charset="0"/>
                <a:ea typeface="Helvetica" charset="0"/>
                <a:cs typeface="Helvetica" charset="0"/>
              </a:defRPr>
            </a:lvl1pPr>
            <a:lvl2pPr marL="1028700" indent="-571500">
              <a:buClr>
                <a:schemeClr val="accent2"/>
              </a:buClr>
              <a:buFont typeface="Arial" charset="0"/>
              <a:buChar char="•"/>
              <a:defRPr sz="3600">
                <a:solidFill>
                  <a:schemeClr val="tx1"/>
                </a:solidFill>
                <a:latin typeface="Helvetica" charset="0"/>
                <a:ea typeface="Helvetica" charset="0"/>
                <a:cs typeface="Helvetica" charset="0"/>
              </a:defRPr>
            </a:lvl2pPr>
            <a:lvl3pPr marL="1485900" indent="-571500">
              <a:buClr>
                <a:schemeClr val="accent2"/>
              </a:buClr>
              <a:buFont typeface="Arial" charset="0"/>
              <a:buChar char="•"/>
              <a:defRPr sz="3600">
                <a:solidFill>
                  <a:schemeClr val="tx1"/>
                </a:solidFill>
                <a:latin typeface="Helvetica" charset="0"/>
                <a:ea typeface="Helvetica" charset="0"/>
                <a:cs typeface="Helvetica" charset="0"/>
              </a:defRPr>
            </a:lvl3pPr>
            <a:lvl4pPr marL="1943100" indent="-571500">
              <a:buClr>
                <a:schemeClr val="accent2"/>
              </a:buClr>
              <a:buFont typeface="Arial" charset="0"/>
              <a:buChar char="•"/>
              <a:defRPr sz="3600">
                <a:solidFill>
                  <a:schemeClr val="tx1"/>
                </a:solidFill>
                <a:latin typeface="Helvetica" charset="0"/>
                <a:ea typeface="Helvetica" charset="0"/>
                <a:cs typeface="Helvetica" charset="0"/>
              </a:defRPr>
            </a:lvl4pPr>
            <a:lvl5pPr marL="2400300" indent="-571500">
              <a:buClr>
                <a:schemeClr val="accent2"/>
              </a:buClr>
              <a:buFont typeface="Arial" charset="0"/>
              <a:buChar char="•"/>
              <a:defRPr sz="360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963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Two">
    <p:bg>
      <p:bgPr>
        <a:solidFill>
          <a:schemeClr val="bg1"/>
        </a:solidFill>
        <a:effectLst/>
      </p:bgPr>
    </p:bg>
    <p:spTree>
      <p:nvGrpSpPr>
        <p:cNvPr id="1" name=""/>
        <p:cNvGrpSpPr/>
        <p:nvPr/>
      </p:nvGrpSpPr>
      <p:grpSpPr>
        <a:xfrm>
          <a:off x="0" y="0"/>
          <a:ext cx="0" cy="0"/>
          <a:chOff x="0" y="0"/>
          <a:chExt cx="0" cy="0"/>
        </a:xfrm>
      </p:grpSpPr>
      <p:sp>
        <p:nvSpPr>
          <p:cNvPr id="28" name="bk object 16"/>
          <p:cNvSpPr/>
          <p:nvPr userDrawn="1"/>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9" name="bk object 25"/>
          <p:cNvSpPr/>
          <p:nvPr userDrawn="1"/>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
        <p:nvSpPr>
          <p:cNvPr id="33" name="Rectangle 32"/>
          <p:cNvSpPr>
            <a:spLocks/>
          </p:cNvSpPr>
          <p:nvPr userDrawn="1"/>
        </p:nvSpPr>
        <p:spPr>
          <a:xfrm>
            <a:off x="1062449" y="991235"/>
            <a:ext cx="8686800" cy="9326880"/>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1"/>
          </p:nvPr>
        </p:nvSpPr>
        <p:spPr>
          <a:xfrm>
            <a:off x="1519649" y="3477974"/>
            <a:ext cx="7772400" cy="6596301"/>
          </a:xfrm>
        </p:spPr>
        <p:txBody>
          <a:bodyPr/>
          <a:lstStyle>
            <a:lvl1pPr>
              <a:defRPr sz="3600">
                <a:solidFill>
                  <a:schemeClr val="tx1"/>
                </a:solidFill>
                <a:latin typeface="Helvetica" charset="0"/>
                <a:ea typeface="Helvetica" charset="0"/>
                <a:cs typeface="Helvetica" charset="0"/>
              </a:defRPr>
            </a:lvl1pPr>
            <a:lvl2pPr marL="1028700" indent="-571500">
              <a:buClr>
                <a:schemeClr val="accent2"/>
              </a:buClr>
              <a:buFont typeface="Arial" charset="0"/>
              <a:buChar char="•"/>
              <a:defRPr sz="3600">
                <a:solidFill>
                  <a:schemeClr val="tx1"/>
                </a:solidFill>
                <a:latin typeface="Helvetica" charset="0"/>
                <a:ea typeface="Helvetica" charset="0"/>
                <a:cs typeface="Helvetica" charset="0"/>
              </a:defRPr>
            </a:lvl2pPr>
            <a:lvl3pPr marL="1485900" indent="-571500">
              <a:buClr>
                <a:schemeClr val="accent2"/>
              </a:buClr>
              <a:buFont typeface="Arial" charset="0"/>
              <a:buChar char="•"/>
              <a:defRPr sz="3600">
                <a:solidFill>
                  <a:schemeClr val="tx1"/>
                </a:solidFill>
                <a:latin typeface="Helvetica" charset="0"/>
                <a:ea typeface="Helvetica" charset="0"/>
                <a:cs typeface="Helvetica" charset="0"/>
              </a:defRPr>
            </a:lvl3pPr>
            <a:lvl4pPr marL="1943100" indent="-571500">
              <a:buClr>
                <a:schemeClr val="accent2"/>
              </a:buClr>
              <a:buFont typeface="Arial" charset="0"/>
              <a:buChar char="•"/>
              <a:defRPr sz="3600">
                <a:solidFill>
                  <a:schemeClr val="tx1"/>
                </a:solidFill>
                <a:latin typeface="Helvetica" charset="0"/>
                <a:ea typeface="Helvetica" charset="0"/>
                <a:cs typeface="Helvetica" charset="0"/>
              </a:defRPr>
            </a:lvl4pPr>
            <a:lvl5pPr marL="2400300" indent="-571500">
              <a:buClr>
                <a:schemeClr val="accent2"/>
              </a:buClr>
              <a:buFont typeface="Arial" charset="0"/>
              <a:buChar char="•"/>
              <a:defRPr sz="360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sz="quarter" idx="13"/>
          </p:nvPr>
        </p:nvSpPr>
        <p:spPr>
          <a:xfrm>
            <a:off x="1519649" y="1387475"/>
            <a:ext cx="7772400" cy="1846659"/>
          </a:xfrm>
        </p:spPr>
        <p:txBody>
          <a:bodyPr anchor="t"/>
          <a:lstStyle>
            <a:lvl1pPr>
              <a:defRPr sz="6000" b="1"/>
            </a:lvl1pPr>
          </a:lstStyle>
          <a:p>
            <a:pPr lvl="0"/>
            <a:r>
              <a:rPr lang="en-US"/>
              <a:t>Click to edit Master text styles</a:t>
            </a:r>
          </a:p>
        </p:txBody>
      </p:sp>
      <p:sp>
        <p:nvSpPr>
          <p:cNvPr id="19" name="Rectangle 18"/>
          <p:cNvSpPr>
            <a:spLocks/>
          </p:cNvSpPr>
          <p:nvPr userDrawn="1"/>
        </p:nvSpPr>
        <p:spPr>
          <a:xfrm>
            <a:off x="10391046" y="1047750"/>
            <a:ext cx="8686800" cy="9326880"/>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1"/>
          <p:cNvSpPr>
            <a:spLocks noGrp="1"/>
          </p:cNvSpPr>
          <p:nvPr>
            <p:ph type="body" sz="quarter" idx="14"/>
          </p:nvPr>
        </p:nvSpPr>
        <p:spPr>
          <a:xfrm>
            <a:off x="10848246" y="3534489"/>
            <a:ext cx="7772400" cy="6596301"/>
          </a:xfrm>
        </p:spPr>
        <p:txBody>
          <a:bodyPr/>
          <a:lstStyle>
            <a:lvl1pPr>
              <a:defRPr sz="3600">
                <a:solidFill>
                  <a:schemeClr val="tx1"/>
                </a:solidFill>
                <a:latin typeface="Helvetica" charset="0"/>
                <a:ea typeface="Helvetica" charset="0"/>
                <a:cs typeface="Helvetica" charset="0"/>
              </a:defRPr>
            </a:lvl1pPr>
            <a:lvl2pPr marL="1028700" indent="-571500">
              <a:buClr>
                <a:schemeClr val="accent2"/>
              </a:buClr>
              <a:buFont typeface="Arial" charset="0"/>
              <a:buChar char="•"/>
              <a:defRPr sz="3600">
                <a:solidFill>
                  <a:schemeClr val="tx1"/>
                </a:solidFill>
                <a:latin typeface="Helvetica" charset="0"/>
                <a:ea typeface="Helvetica" charset="0"/>
                <a:cs typeface="Helvetica" charset="0"/>
              </a:defRPr>
            </a:lvl2pPr>
            <a:lvl3pPr marL="1485900" indent="-571500">
              <a:buClr>
                <a:schemeClr val="accent2"/>
              </a:buClr>
              <a:buFont typeface="Arial" charset="0"/>
              <a:buChar char="•"/>
              <a:defRPr sz="3600">
                <a:solidFill>
                  <a:schemeClr val="tx1"/>
                </a:solidFill>
                <a:latin typeface="Helvetica" charset="0"/>
                <a:ea typeface="Helvetica" charset="0"/>
                <a:cs typeface="Helvetica" charset="0"/>
              </a:defRPr>
            </a:lvl3pPr>
            <a:lvl4pPr marL="1943100" indent="-571500">
              <a:buClr>
                <a:schemeClr val="accent2"/>
              </a:buClr>
              <a:buFont typeface="Arial" charset="0"/>
              <a:buChar char="•"/>
              <a:defRPr sz="3600">
                <a:solidFill>
                  <a:schemeClr val="tx1"/>
                </a:solidFill>
                <a:latin typeface="Helvetica" charset="0"/>
                <a:ea typeface="Helvetica" charset="0"/>
                <a:cs typeface="Helvetica" charset="0"/>
              </a:defRPr>
            </a:lvl4pPr>
            <a:lvl5pPr marL="2400300" indent="-571500">
              <a:buClr>
                <a:schemeClr val="accent2"/>
              </a:buClr>
              <a:buFont typeface="Arial" charset="0"/>
              <a:buChar char="•"/>
              <a:defRPr sz="3600">
                <a:solidFill>
                  <a:schemeClr val="tx1"/>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15"/>
          </p:nvPr>
        </p:nvSpPr>
        <p:spPr>
          <a:xfrm>
            <a:off x="10848246" y="1443990"/>
            <a:ext cx="7772400" cy="1846659"/>
          </a:xfrm>
        </p:spPr>
        <p:txBody>
          <a:bodyPr anchor="t"/>
          <a:lstStyle>
            <a:lvl1pPr>
              <a:defRPr sz="6000" b="1"/>
            </a:lvl1pPr>
          </a:lstStyle>
          <a:p>
            <a:pPr lvl="0"/>
            <a:r>
              <a:rPr lang="en-US"/>
              <a:t>Click to edit Master text styles</a:t>
            </a:r>
          </a:p>
        </p:txBody>
      </p:sp>
    </p:spTree>
    <p:extLst>
      <p:ext uri="{BB962C8B-B14F-4D97-AF65-F5344CB8AC3E}">
        <p14:creationId xmlns:p14="http://schemas.microsoft.com/office/powerpoint/2010/main" val="3413256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60650" y="5193010"/>
            <a:ext cx="16379952" cy="923330"/>
          </a:xfrm>
        </p:spPr>
        <p:txBody>
          <a:bodyPr anchor="ctr"/>
          <a:lstStyle>
            <a:lvl1pPr>
              <a:defRPr sz="6000" i="1"/>
            </a:lvl1pPr>
          </a:lstStyle>
          <a:p>
            <a:pPr lvl="0"/>
            <a:r>
              <a:rPr lang="en-US"/>
              <a:t>Click to edit Master text styles</a:t>
            </a:r>
          </a:p>
        </p:txBody>
      </p:sp>
      <p:sp>
        <p:nvSpPr>
          <p:cNvPr id="9" name="bk object 25"/>
          <p:cNvSpPr/>
          <p:nvPr userDrawn="1"/>
        </p:nvSpPr>
        <p:spPr>
          <a:xfrm>
            <a:off x="0" y="1"/>
            <a:ext cx="1927225" cy="11309138"/>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548" y="396875"/>
            <a:ext cx="1024128" cy="682752"/>
          </a:xfrm>
          <a:prstGeom prst="rect">
            <a:avLst/>
          </a:prstGeom>
        </p:spPr>
      </p:pic>
    </p:spTree>
    <p:extLst>
      <p:ext uri="{BB962C8B-B14F-4D97-AF65-F5344CB8AC3E}">
        <p14:creationId xmlns:p14="http://schemas.microsoft.com/office/powerpoint/2010/main" val="272786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63498" y="991235"/>
            <a:ext cx="11426952" cy="9326880"/>
          </a:xfrm>
        </p:spPr>
        <p:txBody>
          <a:bodyPr/>
          <a:lstStyle/>
          <a:p>
            <a:endParaRPr lang="en-US"/>
          </a:p>
        </p:txBody>
      </p:sp>
      <p:sp>
        <p:nvSpPr>
          <p:cNvPr id="3" name="Text Placeholder 2"/>
          <p:cNvSpPr>
            <a:spLocks noGrp="1"/>
          </p:cNvSpPr>
          <p:nvPr>
            <p:ph type="body" sz="quarter" idx="11"/>
          </p:nvPr>
        </p:nvSpPr>
        <p:spPr>
          <a:xfrm>
            <a:off x="12871450" y="5377676"/>
            <a:ext cx="6172200" cy="553998"/>
          </a:xfrm>
        </p:spPr>
        <p:txBody>
          <a:bodyPr anchor="ct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a:t>Click to edit Master text styles</a:t>
            </a:r>
          </a:p>
        </p:txBody>
      </p:sp>
    </p:spTree>
    <p:extLst>
      <p:ext uri="{BB962C8B-B14F-4D97-AF65-F5344CB8AC3E}">
        <p14:creationId xmlns:p14="http://schemas.microsoft.com/office/powerpoint/2010/main" val="110312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Two">
    <p:spTree>
      <p:nvGrpSpPr>
        <p:cNvPr id="1" name=""/>
        <p:cNvGrpSpPr/>
        <p:nvPr/>
      </p:nvGrpSpPr>
      <p:grpSpPr>
        <a:xfrm>
          <a:off x="0" y="0"/>
          <a:ext cx="0" cy="0"/>
          <a:chOff x="0" y="0"/>
          <a:chExt cx="0" cy="0"/>
        </a:xfrm>
      </p:grpSpPr>
      <p:cxnSp>
        <p:nvCxnSpPr>
          <p:cNvPr id="8" name="Straight Connector 7"/>
          <p:cNvCxnSpPr/>
          <p:nvPr userDrawn="1"/>
        </p:nvCxnSpPr>
        <p:spPr>
          <a:xfrm>
            <a:off x="2585968" y="3521075"/>
            <a:ext cx="5486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118975"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757168" y="3902075"/>
            <a:ext cx="9144000" cy="5486400"/>
          </a:xfrm>
          <a:prstGeom prst="rect">
            <a:avLst/>
          </a:prstGeom>
          <a:ln>
            <a:noFill/>
          </a:ln>
        </p:spPr>
        <p:txBody>
          <a:bodyPr/>
          <a:lstStyle>
            <a:lvl1pPr algn="ctr">
              <a:defRPr sz="4000">
                <a:latin typeface="Helvetica" charset="0"/>
                <a:ea typeface="Helvetica" charset="0"/>
                <a:cs typeface="Helvetica" charset="0"/>
              </a:defRPr>
            </a:lvl1pPr>
          </a:lstStyle>
          <a:p>
            <a:pPr lvl="0"/>
            <a:r>
              <a:rPr lang="en-US"/>
              <a:t>Click to edit Master text styles</a:t>
            </a:r>
          </a:p>
        </p:txBody>
      </p:sp>
      <p:sp>
        <p:nvSpPr>
          <p:cNvPr id="15" name="Text Placeholder 13"/>
          <p:cNvSpPr>
            <a:spLocks noGrp="1"/>
          </p:cNvSpPr>
          <p:nvPr>
            <p:ph type="body" sz="quarter" idx="11"/>
          </p:nvPr>
        </p:nvSpPr>
        <p:spPr>
          <a:xfrm>
            <a:off x="10290175" y="3917331"/>
            <a:ext cx="9144000" cy="5471144"/>
          </a:xfrm>
          <a:prstGeom prst="rect">
            <a:avLst/>
          </a:prstGeom>
          <a:ln>
            <a:noFill/>
          </a:ln>
        </p:spPr>
        <p:txBody>
          <a:bodyPr/>
          <a:lstStyle>
            <a:lvl1pPr algn="ctr">
              <a:defRPr sz="4000">
                <a:latin typeface="Helvetica" charset="0"/>
                <a:ea typeface="Helvetica" charset="0"/>
                <a:cs typeface="Helvetica" charset="0"/>
              </a:defRPr>
            </a:lvl1pPr>
          </a:lstStyle>
          <a:p>
            <a:pPr lvl="0"/>
            <a:r>
              <a:rPr lang="en-US"/>
              <a:t>Click to edit Master text styles</a:t>
            </a:r>
          </a:p>
        </p:txBody>
      </p:sp>
      <p:sp>
        <p:nvSpPr>
          <p:cNvPr id="17" name="Text Placeholder 3"/>
          <p:cNvSpPr>
            <a:spLocks noGrp="1"/>
          </p:cNvSpPr>
          <p:nvPr>
            <p:ph type="body" sz="quarter" idx="13"/>
          </p:nvPr>
        </p:nvSpPr>
        <p:spPr>
          <a:xfrm>
            <a:off x="757238" y="1708642"/>
            <a:ext cx="9144000" cy="1477328"/>
          </a:xfrm>
          <a:prstGeom prst="rect">
            <a:avLst/>
          </a:prstGeom>
        </p:spPr>
        <p:txBody>
          <a:bodyPr anchor="b"/>
          <a:lstStyle>
            <a:lvl1pPr algn="ctr">
              <a:defRPr sz="4800" b="1" cap="none" baseline="0">
                <a:solidFill>
                  <a:schemeClr val="accent2"/>
                </a:solidFill>
                <a:latin typeface="Helvetica" charset="0"/>
                <a:ea typeface="Helvetica" charset="0"/>
                <a:cs typeface="Helvetica" charset="0"/>
              </a:defRPr>
            </a:lvl1pPr>
          </a:lstStyle>
          <a:p>
            <a:pPr lvl="0"/>
            <a:r>
              <a:rPr lang="en-US"/>
              <a:t>Click to edit Master text styles</a:t>
            </a:r>
          </a:p>
        </p:txBody>
      </p:sp>
      <p:sp>
        <p:nvSpPr>
          <p:cNvPr id="18" name="Text Placeholder 3"/>
          <p:cNvSpPr>
            <a:spLocks noGrp="1"/>
          </p:cNvSpPr>
          <p:nvPr>
            <p:ph type="body" sz="quarter" idx="14"/>
          </p:nvPr>
        </p:nvSpPr>
        <p:spPr>
          <a:xfrm>
            <a:off x="10290175" y="1732984"/>
            <a:ext cx="9144000" cy="1477328"/>
          </a:xfrm>
          <a:prstGeom prst="rect">
            <a:avLst/>
          </a:prstGeom>
        </p:spPr>
        <p:txBody>
          <a:bodyPr anchor="b"/>
          <a:lstStyle>
            <a:lvl1pPr algn="ctr">
              <a:defRPr sz="4800" b="1" cap="none" baseline="0">
                <a:solidFill>
                  <a:schemeClr val="accent1"/>
                </a:solidFill>
                <a:latin typeface="Helvetica" charset="0"/>
                <a:ea typeface="Helvetica" charset="0"/>
                <a:cs typeface="Helvetica" charset="0"/>
              </a:defRPr>
            </a:lvl1pPr>
          </a:lstStyle>
          <a:p>
            <a:pPr lvl="0"/>
            <a:r>
              <a:rPr lang="en-US"/>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63498" y="991235"/>
            <a:ext cx="17977104" cy="9326880"/>
          </a:xfrm>
        </p:spPr>
        <p:txBody>
          <a:bodyPr/>
          <a:lstStyle/>
          <a:p>
            <a:endParaRPr lang="en-US"/>
          </a:p>
        </p:txBody>
      </p:sp>
    </p:spTree>
    <p:extLst>
      <p:ext uri="{BB962C8B-B14F-4D97-AF65-F5344CB8AC3E}">
        <p14:creationId xmlns:p14="http://schemas.microsoft.com/office/powerpoint/2010/main" val="2220408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a:spLocks noChangeAspect="1"/>
          </p:cNvSpPr>
          <p:nvPr userDrawn="1"/>
        </p:nvSpPr>
        <p:spPr>
          <a:xfrm>
            <a:off x="1062449" y="991235"/>
            <a:ext cx="17977104" cy="9325792"/>
          </a:xfrm>
          <a:prstGeom prst="rect">
            <a:avLst/>
          </a:prstGeom>
          <a:gradFill flip="none" rotWithShape="1">
            <a:gsLst>
              <a:gs pos="0">
                <a:schemeClr val="bg1"/>
              </a:gs>
              <a:gs pos="100000">
                <a:srgbClr val="E6E7E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878341" y="3813970"/>
            <a:ext cx="16347416" cy="1231106"/>
          </a:xfrm>
        </p:spPr>
        <p:txBody>
          <a:bodyPr anchor="b"/>
          <a:lstStyle>
            <a:lvl1pPr algn="ctr">
              <a:defRPr sz="8000" kern="5000" cap="all" spc="600" baseline="0"/>
            </a:lvl1pPr>
          </a:lstStyle>
          <a:p>
            <a:r>
              <a:rPr lang="en-US"/>
              <a:t>Thank you!</a:t>
            </a:r>
          </a:p>
        </p:txBody>
      </p:sp>
      <p:sp>
        <p:nvSpPr>
          <p:cNvPr id="10" name="Text Placeholder 9"/>
          <p:cNvSpPr>
            <a:spLocks noGrp="1"/>
          </p:cNvSpPr>
          <p:nvPr>
            <p:ph type="body" sz="quarter" idx="10"/>
          </p:nvPr>
        </p:nvSpPr>
        <p:spPr>
          <a:xfrm>
            <a:off x="1822450" y="5349875"/>
            <a:ext cx="16383000" cy="738664"/>
          </a:xfrm>
        </p:spPr>
        <p:txBody>
          <a:bodyPr/>
          <a:lstStyle>
            <a:lvl1pPr algn="ctr">
              <a:defRPr sz="4800">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7725" y="8307657"/>
            <a:ext cx="3168650" cy="1614218"/>
          </a:xfrm>
          <a:prstGeom prst="rect">
            <a:avLst/>
          </a:prstGeom>
        </p:spPr>
      </p:pic>
    </p:spTree>
    <p:extLst>
      <p:ext uri="{BB962C8B-B14F-4D97-AF65-F5344CB8AC3E}">
        <p14:creationId xmlns:p14="http://schemas.microsoft.com/office/powerpoint/2010/main" val="3253442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962178"/>
            <a:ext cx="17088486" cy="1384995"/>
          </a:xfrm>
          <a:prstGeom prst="rect">
            <a:avLst/>
          </a:prstGeom>
        </p:spPr>
        <p:txBody>
          <a:bodyPr wrap="square" lIns="0" tIns="0" rIns="0" bIns="0">
            <a:spAutoFit/>
          </a:bodyPr>
          <a:lstStyle>
            <a:lvl1pPr algn="ctr">
              <a:defRPr sz="9000">
                <a:solidFill>
                  <a:schemeClr val="bg1"/>
                </a:solidFill>
              </a:defRPr>
            </a:lvl1pPr>
          </a:lstStyle>
          <a:p>
            <a:endParaRPr dirty="0"/>
          </a:p>
        </p:txBody>
      </p:sp>
      <p:sp>
        <p:nvSpPr>
          <p:cNvPr id="3" name="Holder 3"/>
          <p:cNvSpPr>
            <a:spLocks noGrp="1"/>
          </p:cNvSpPr>
          <p:nvPr>
            <p:ph type="subTitle" idx="4"/>
          </p:nvPr>
        </p:nvSpPr>
        <p:spPr>
          <a:xfrm>
            <a:off x="3015615" y="7254875"/>
            <a:ext cx="14072870" cy="553998"/>
          </a:xfrm>
          <a:prstGeom prst="rect">
            <a:avLst/>
          </a:prstGeom>
        </p:spPr>
        <p:txBody>
          <a:bodyPr wrap="square" lIns="0" tIns="0" rIns="0" bIns="0">
            <a:spAutoFit/>
          </a:bodyPr>
          <a:lstStyle>
            <a:lvl1pPr algn="ctr">
              <a:defRPr sz="3600">
                <a:solidFill>
                  <a:schemeClr val="bg1"/>
                </a:solidFill>
                <a:latin typeface="Helvetica" charset="0"/>
                <a:ea typeface="Helvetica" charset="0"/>
                <a:cs typeface="Helvetica" charset="0"/>
              </a:defRPr>
            </a:lvl1pPr>
          </a:lstStyle>
          <a:p>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4650" y="1009455"/>
            <a:ext cx="4114800" cy="2108200"/>
          </a:xfrm>
          <a:prstGeom prst="rect">
            <a:avLst/>
          </a:prstGeom>
        </p:spPr>
      </p:pic>
      <p:cxnSp>
        <p:nvCxnSpPr>
          <p:cNvPr id="9" name="Straight Connector 8"/>
          <p:cNvCxnSpPr/>
          <p:nvPr userDrawn="1"/>
        </p:nvCxnSpPr>
        <p:spPr>
          <a:xfrm>
            <a:off x="7994650" y="6721475"/>
            <a:ext cx="4114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207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tx1"/>
                </a:solidFill>
              </a:defRPr>
            </a:lvl1pPr>
          </a:lstStyle>
          <a:p>
            <a:r>
              <a:rPr lang="en-US" dirty="0"/>
              <a:t>SECTION TITLE VERSION ONE</a:t>
            </a:r>
          </a:p>
        </p:txBody>
      </p:sp>
    </p:spTree>
    <p:extLst>
      <p:ext uri="{BB962C8B-B14F-4D97-AF65-F5344CB8AC3E}">
        <p14:creationId xmlns:p14="http://schemas.microsoft.com/office/powerpoint/2010/main" val="3621507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9981"/>
          <a:stretch/>
        </p:blipFill>
        <p:spPr>
          <a:xfrm>
            <a:off x="10052050" y="0"/>
            <a:ext cx="10059604" cy="11309350"/>
          </a:xfrm>
          <a:prstGeom prst="rect">
            <a:avLst/>
          </a:prstGeom>
        </p:spPr>
      </p:pic>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dirty="0"/>
              <a:t>SECTION TITLE VERSION TWO:</a:t>
            </a:r>
            <a:br>
              <a:rPr lang="en-US" dirty="0"/>
            </a:br>
            <a:r>
              <a:rPr lang="en-US" dirty="0"/>
              <a:t>WITH PICTURE</a:t>
            </a:r>
          </a:p>
        </p:txBody>
      </p:sp>
      <p:sp>
        <p:nvSpPr>
          <p:cNvPr id="9" name="Picture Placeholder 8"/>
          <p:cNvSpPr>
            <a:spLocks noGrp="1"/>
          </p:cNvSpPr>
          <p:nvPr>
            <p:ph type="pic" sz="quarter" idx="10"/>
          </p:nvPr>
        </p:nvSpPr>
        <p:spPr>
          <a:xfrm>
            <a:off x="0" y="0"/>
            <a:ext cx="10052050" cy="11309350"/>
          </a:xfrm>
        </p:spPr>
        <p:txBody>
          <a:bodyPr/>
          <a:lstStyle/>
          <a:p>
            <a:endParaRPr lang="en-US"/>
          </a:p>
        </p:txBody>
      </p:sp>
    </p:spTree>
    <p:extLst>
      <p:ext uri="{BB962C8B-B14F-4D97-AF65-F5344CB8AC3E}">
        <p14:creationId xmlns:p14="http://schemas.microsoft.com/office/powerpoint/2010/main" val="3503506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dirty="0"/>
          </a:p>
        </p:txBody>
      </p:sp>
    </p:spTree>
    <p:extLst>
      <p:ext uri="{BB962C8B-B14F-4D97-AF65-F5344CB8AC3E}">
        <p14:creationId xmlns:p14="http://schemas.microsoft.com/office/powerpoint/2010/main" val="3076405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1" name="Content Placeholder 10"/>
          <p:cNvSpPr>
            <a:spLocks noGrp="1"/>
          </p:cNvSpPr>
          <p:nvPr>
            <p:ph sz="quarter" idx="10"/>
          </p:nvPr>
        </p:nvSpPr>
        <p:spPr>
          <a:xfrm>
            <a:off x="2736850" y="3201154"/>
            <a:ext cx="14630400" cy="7482721"/>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Holder 2"/>
          <p:cNvSpPr>
            <a:spLocks noGrp="1"/>
          </p:cNvSpPr>
          <p:nvPr>
            <p:ph type="ctrTitle"/>
          </p:nvPr>
        </p:nvSpPr>
        <p:spPr>
          <a:xfrm>
            <a:off x="2736850" y="736679"/>
            <a:ext cx="14630400"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extLst>
      <p:ext uri="{BB962C8B-B14F-4D97-AF65-F5344CB8AC3E}">
        <p14:creationId xmlns:p14="http://schemas.microsoft.com/office/powerpoint/2010/main" val="8285720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831850" y="3192953"/>
            <a:ext cx="11125200" cy="6943897"/>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12321761" y="3187410"/>
            <a:ext cx="6949440" cy="6949440"/>
          </a:xfrm>
        </p:spPr>
        <p:txBody>
          <a:bodyPr/>
          <a:lstStyle/>
          <a:p>
            <a:endParaRPr lang="en-US"/>
          </a:p>
        </p:txBody>
      </p:sp>
      <p:sp>
        <p:nvSpPr>
          <p:cNvPr id="12"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extLst>
      <p:ext uri="{BB962C8B-B14F-4D97-AF65-F5344CB8AC3E}">
        <p14:creationId xmlns:p14="http://schemas.microsoft.com/office/powerpoint/2010/main" val="2845624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t">
            <a:spAutoFit/>
          </a:bodyPr>
          <a:lstStyle>
            <a:lvl1pPr algn="ctr">
              <a:defRPr sz="7200">
                <a:solidFill>
                  <a:schemeClr val="accent1"/>
                </a:solidFill>
              </a:defRPr>
            </a:lvl1pPr>
          </a:lstStyle>
          <a:p>
            <a:endParaRPr lang="en-US" dirty="0"/>
          </a:p>
        </p:txBody>
      </p:sp>
    </p:spTree>
    <p:extLst>
      <p:ext uri="{BB962C8B-B14F-4D97-AF65-F5344CB8AC3E}">
        <p14:creationId xmlns:p14="http://schemas.microsoft.com/office/powerpoint/2010/main" val="2325498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t">
            <a:spAutoFit/>
          </a:bodyPr>
          <a:lstStyle>
            <a:lvl1pPr algn="ctr">
              <a:defRPr sz="7200">
                <a:solidFill>
                  <a:schemeClr val="accent1"/>
                </a:solidFill>
              </a:defRPr>
            </a:lvl1pPr>
          </a:lstStyle>
          <a:p>
            <a:endParaRPr lang="en-US" dirty="0"/>
          </a:p>
        </p:txBody>
      </p:sp>
      <p:sp>
        <p:nvSpPr>
          <p:cNvPr id="11" name="Content Placeholder 10"/>
          <p:cNvSpPr>
            <a:spLocks noGrp="1"/>
          </p:cNvSpPr>
          <p:nvPr>
            <p:ph sz="quarter" idx="10"/>
          </p:nvPr>
        </p:nvSpPr>
        <p:spPr>
          <a:xfrm>
            <a:off x="924339" y="2530475"/>
            <a:ext cx="11125200" cy="694944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Picture Placeholder 9"/>
          <p:cNvSpPr>
            <a:spLocks noGrp="1"/>
          </p:cNvSpPr>
          <p:nvPr>
            <p:ph type="pic" sz="quarter" idx="11"/>
          </p:nvPr>
        </p:nvSpPr>
        <p:spPr>
          <a:xfrm>
            <a:off x="12414250" y="2530475"/>
            <a:ext cx="6949440" cy="6949440"/>
          </a:xfrm>
        </p:spPr>
        <p:txBody>
          <a:bodyPr/>
          <a:lstStyle/>
          <a:p>
            <a:endParaRPr lang="en-US"/>
          </a:p>
        </p:txBody>
      </p:sp>
    </p:spTree>
    <p:extLst>
      <p:ext uri="{BB962C8B-B14F-4D97-AF65-F5344CB8AC3E}">
        <p14:creationId xmlns:p14="http://schemas.microsoft.com/office/powerpoint/2010/main" val="93121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hree">
    <p:spTree>
      <p:nvGrpSpPr>
        <p:cNvPr id="1" name=""/>
        <p:cNvGrpSpPr/>
        <p:nvPr/>
      </p:nvGrpSpPr>
      <p:grpSpPr>
        <a:xfrm>
          <a:off x="0" y="0"/>
          <a:ext cx="0" cy="0"/>
          <a:chOff x="0" y="0"/>
          <a:chExt cx="0" cy="0"/>
        </a:xfrm>
      </p:grpSpPr>
      <p:cxnSp>
        <p:nvCxnSpPr>
          <p:cNvPr id="11" name="Straight Connector 10"/>
          <p:cNvCxnSpPr/>
          <p:nvPr userDrawn="1"/>
        </p:nvCxnSpPr>
        <p:spPr>
          <a:xfrm>
            <a:off x="2127250" y="3826510"/>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045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0"/>
          </p:nvPr>
        </p:nvSpPr>
        <p:spPr>
          <a:xfrm>
            <a:off x="762000" y="4206875"/>
            <a:ext cx="5486400" cy="3810000"/>
          </a:xfrm>
          <a:prstGeom prst="rect">
            <a:avLst/>
          </a:prstGeom>
        </p:spPr>
        <p:txBody>
          <a:bodyPr/>
          <a:lstStyle>
            <a:lvl1pPr algn="ctr">
              <a:defRPr sz="4000">
                <a:latin typeface="Helvetica" charset="0"/>
                <a:ea typeface="Helvetica" charset="0"/>
                <a:cs typeface="Helvetica" charset="0"/>
              </a:defRPr>
            </a:lvl1pPr>
          </a:lstStyle>
          <a:p>
            <a:pPr lvl="0"/>
            <a:r>
              <a:rPr lang="en-US"/>
              <a:t>Click to edit Master text styles</a:t>
            </a:r>
          </a:p>
        </p:txBody>
      </p:sp>
      <p:sp>
        <p:nvSpPr>
          <p:cNvPr id="15" name="Text Placeholder 13"/>
          <p:cNvSpPr>
            <a:spLocks noGrp="1"/>
          </p:cNvSpPr>
          <p:nvPr>
            <p:ph type="body" sz="quarter" idx="11"/>
          </p:nvPr>
        </p:nvSpPr>
        <p:spPr>
          <a:xfrm>
            <a:off x="7308850" y="4222131"/>
            <a:ext cx="5486400" cy="3794744"/>
          </a:xfrm>
          <a:prstGeom prst="rect">
            <a:avLst/>
          </a:prstGeom>
        </p:spPr>
        <p:txBody>
          <a:bodyPr/>
          <a:lstStyle>
            <a:lvl1pPr algn="ctr">
              <a:defRPr sz="4000">
                <a:latin typeface="Helvetica" charset="0"/>
                <a:ea typeface="Helvetica" charset="0"/>
                <a:cs typeface="Helvetica" charset="0"/>
              </a:defRPr>
            </a:lvl1pPr>
          </a:lstStyle>
          <a:p>
            <a:pPr lvl="0"/>
            <a:r>
              <a:rPr lang="en-US"/>
              <a:t>Click to edit Master text styles</a:t>
            </a:r>
          </a:p>
        </p:txBody>
      </p:sp>
      <p:cxnSp>
        <p:nvCxnSpPr>
          <p:cNvPr id="18" name="Straight Connector 17"/>
          <p:cNvCxnSpPr/>
          <p:nvPr userDrawn="1"/>
        </p:nvCxnSpPr>
        <p:spPr>
          <a:xfrm>
            <a:off x="152336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12"/>
          </p:nvPr>
        </p:nvSpPr>
        <p:spPr>
          <a:xfrm>
            <a:off x="13862050" y="4222131"/>
            <a:ext cx="5486400" cy="3794744"/>
          </a:xfrm>
          <a:prstGeom prst="rect">
            <a:avLst/>
          </a:prstGeom>
        </p:spPr>
        <p:txBody>
          <a:bodyPr/>
          <a:lstStyle>
            <a:lvl1pPr algn="ctr">
              <a:defRPr sz="4000">
                <a:latin typeface="Helvetica" charset="0"/>
                <a:ea typeface="Helvetica" charset="0"/>
                <a:cs typeface="Helvetica" charset="0"/>
              </a:defRPr>
            </a:lvl1pPr>
          </a:lstStyle>
          <a:p>
            <a:pPr lvl="0"/>
            <a:r>
              <a:rPr lang="en-US"/>
              <a:t>Click to edit Master text styles</a:t>
            </a:r>
          </a:p>
        </p:txBody>
      </p:sp>
      <p:sp>
        <p:nvSpPr>
          <p:cNvPr id="26" name="Text Placeholder 13"/>
          <p:cNvSpPr>
            <a:spLocks noGrp="1"/>
          </p:cNvSpPr>
          <p:nvPr>
            <p:ph type="body" sz="quarter" idx="16"/>
          </p:nvPr>
        </p:nvSpPr>
        <p:spPr>
          <a:xfrm>
            <a:off x="762000" y="1213629"/>
            <a:ext cx="5486400" cy="2215991"/>
          </a:xfrm>
          <a:prstGeom prst="rect">
            <a:avLst/>
          </a:prstGeom>
        </p:spPr>
        <p:txBody>
          <a:bodyPr anchor="b"/>
          <a:lstStyle>
            <a:lvl1pPr algn="ctr">
              <a:defRPr sz="4800" b="1" cap="none" baseline="0">
                <a:solidFill>
                  <a:schemeClr val="accent2"/>
                </a:solidFill>
                <a:latin typeface="Helvetica" charset="0"/>
                <a:ea typeface="Helvetica" charset="0"/>
                <a:cs typeface="Helvetica" charset="0"/>
              </a:defRPr>
            </a:lvl1pPr>
          </a:lstStyle>
          <a:p>
            <a:pPr lvl="0"/>
            <a:r>
              <a:rPr lang="en-US"/>
              <a:t>Click to edit Master text styles</a:t>
            </a:r>
          </a:p>
        </p:txBody>
      </p:sp>
      <p:sp>
        <p:nvSpPr>
          <p:cNvPr id="27" name="Text Placeholder 13"/>
          <p:cNvSpPr>
            <a:spLocks noGrp="1"/>
          </p:cNvSpPr>
          <p:nvPr>
            <p:ph type="body" sz="quarter" idx="17"/>
          </p:nvPr>
        </p:nvSpPr>
        <p:spPr>
          <a:xfrm>
            <a:off x="7308850" y="1228885"/>
            <a:ext cx="5486400" cy="2215991"/>
          </a:xfrm>
          <a:prstGeom prst="rect">
            <a:avLst/>
          </a:prstGeom>
        </p:spPr>
        <p:txBody>
          <a:bodyPr anchor="b"/>
          <a:lstStyle>
            <a:lvl1pPr algn="ctr">
              <a:defRPr sz="4800" b="1" cap="none" baseline="0">
                <a:solidFill>
                  <a:schemeClr val="accent1"/>
                </a:solidFill>
                <a:latin typeface="Helvetica" charset="0"/>
                <a:ea typeface="Helvetica" charset="0"/>
                <a:cs typeface="Helvetica" charset="0"/>
              </a:defRPr>
            </a:lvl1pPr>
          </a:lstStyle>
          <a:p>
            <a:pPr lvl="0"/>
            <a:r>
              <a:rPr lang="en-US"/>
              <a:t>Click to edit Master text styles</a:t>
            </a:r>
          </a:p>
        </p:txBody>
      </p:sp>
      <p:sp>
        <p:nvSpPr>
          <p:cNvPr id="28" name="Text Placeholder 13"/>
          <p:cNvSpPr>
            <a:spLocks noGrp="1"/>
          </p:cNvSpPr>
          <p:nvPr>
            <p:ph type="body" sz="quarter" idx="18"/>
          </p:nvPr>
        </p:nvSpPr>
        <p:spPr>
          <a:xfrm>
            <a:off x="13862050" y="1228885"/>
            <a:ext cx="5486400" cy="2215991"/>
          </a:xfrm>
          <a:prstGeom prst="rect">
            <a:avLst/>
          </a:prstGeom>
        </p:spPr>
        <p:txBody>
          <a:bodyPr anchor="b"/>
          <a:lstStyle>
            <a:lvl1pPr algn="ctr">
              <a:defRPr sz="4800" b="1" cap="none" baseline="0">
                <a:solidFill>
                  <a:schemeClr val="accent4"/>
                </a:solidFill>
                <a:latin typeface="Helvetica" charset="0"/>
                <a:ea typeface="Helvetica" charset="0"/>
                <a:cs typeface="Helvetica" charset="0"/>
              </a:defRPr>
            </a:lvl1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3" name="Text Placeholder 13"/>
          <p:cNvSpPr>
            <a:spLocks noGrp="1"/>
          </p:cNvSpPr>
          <p:nvPr>
            <p:ph type="body" sz="quarter" idx="11"/>
          </p:nvPr>
        </p:nvSpPr>
        <p:spPr>
          <a:xfrm>
            <a:off x="10290175" y="3917331"/>
            <a:ext cx="9144000" cy="5471144"/>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6" name="Text Placeholder 3"/>
          <p:cNvSpPr>
            <a:spLocks noGrp="1"/>
          </p:cNvSpPr>
          <p:nvPr>
            <p:ph type="body" sz="quarter" idx="13"/>
          </p:nvPr>
        </p:nvSpPr>
        <p:spPr>
          <a:xfrm>
            <a:off x="757238" y="1708642"/>
            <a:ext cx="9144000" cy="1477328"/>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17" name="Text Placeholder 3"/>
          <p:cNvSpPr>
            <a:spLocks noGrp="1"/>
          </p:cNvSpPr>
          <p:nvPr>
            <p:ph type="body" sz="quarter" idx="14"/>
          </p:nvPr>
        </p:nvSpPr>
        <p:spPr>
          <a:xfrm>
            <a:off x="10290175" y="1732984"/>
            <a:ext cx="9144000" cy="1477328"/>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22775304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1" name="Text Placeholder 13"/>
          <p:cNvSpPr>
            <a:spLocks noGrp="1"/>
          </p:cNvSpPr>
          <p:nvPr>
            <p:ph type="body" sz="quarter" idx="11"/>
          </p:nvPr>
        </p:nvSpPr>
        <p:spPr>
          <a:xfrm>
            <a:off x="73088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4" name="Text Placeholder 13"/>
          <p:cNvSpPr>
            <a:spLocks noGrp="1"/>
          </p:cNvSpPr>
          <p:nvPr>
            <p:ph type="body" sz="quarter" idx="16"/>
          </p:nvPr>
        </p:nvSpPr>
        <p:spPr>
          <a:xfrm>
            <a:off x="762000" y="1213629"/>
            <a:ext cx="5486400" cy="2215991"/>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25" name="Text Placeholder 13"/>
          <p:cNvSpPr>
            <a:spLocks noGrp="1"/>
          </p:cNvSpPr>
          <p:nvPr>
            <p:ph type="body" sz="quarter" idx="17"/>
          </p:nvPr>
        </p:nvSpPr>
        <p:spPr>
          <a:xfrm>
            <a:off x="7308850" y="1228885"/>
            <a:ext cx="5486400" cy="2215991"/>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
        <p:nvSpPr>
          <p:cNvPr id="26" name="Text Placeholder 13"/>
          <p:cNvSpPr>
            <a:spLocks noGrp="1"/>
          </p:cNvSpPr>
          <p:nvPr>
            <p:ph type="body" sz="quarter" idx="18"/>
          </p:nvPr>
        </p:nvSpPr>
        <p:spPr>
          <a:xfrm>
            <a:off x="13862050" y="1228885"/>
            <a:ext cx="5486400" cy="2215991"/>
          </a:xfr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4273802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ull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Quote placeholder, align to the center and middle</a:t>
            </a:r>
          </a:p>
        </p:txBody>
      </p:sp>
    </p:spTree>
    <p:extLst>
      <p:ext uri="{BB962C8B-B14F-4D97-AF65-F5344CB8AC3E}">
        <p14:creationId xmlns:p14="http://schemas.microsoft.com/office/powerpoint/2010/main" val="2678342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4204163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Thank you!</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extLst>
      <p:ext uri="{BB962C8B-B14F-4D97-AF65-F5344CB8AC3E}">
        <p14:creationId xmlns:p14="http://schemas.microsoft.com/office/powerpoint/2010/main" val="1157854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2713" y="1692275"/>
            <a:ext cx="17338675" cy="8077199"/>
          </a:xfrm>
          <a:prstGeom prst="rect">
            <a:avLst/>
          </a:prstGeom>
        </p:spPr>
        <p:txBody>
          <a:bodyPr anchor="ctr"/>
          <a:lstStyle>
            <a:lvl1pPr algn="ctr">
              <a:defRPr sz="6000">
                <a:latin typeface="Helvetica" charset="0"/>
                <a:ea typeface="Helvetica" charset="0"/>
                <a:cs typeface="Helvetica" charset="0"/>
              </a:defRPr>
            </a:lvl1pPr>
          </a:lstStyle>
          <a:p>
            <a:r>
              <a:rPr lang="en-US"/>
              <a:t>Click to edit pull quote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850" y="625475"/>
            <a:ext cx="1024128" cy="68275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10250" y="10093199"/>
            <a:ext cx="1024128" cy="682752"/>
          </a:xfrm>
          <a:prstGeom prst="rect">
            <a:avLst/>
          </a:prstGeom>
        </p:spPr>
      </p:pic>
    </p:spTree>
    <p:extLst>
      <p:ext uri="{BB962C8B-B14F-4D97-AF65-F5344CB8AC3E}">
        <p14:creationId xmlns:p14="http://schemas.microsoft.com/office/powerpoint/2010/main" val="115876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0.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image" Target="../media/image11.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heme" Target="../theme/theme4.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7.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5.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61" r:id="rId2"/>
    <p:sldLayoutId id="2147483676" r:id="rId3"/>
    <p:sldLayoutId id="2147483663" r:id="rId4"/>
    <p:sldLayoutId id="2147483667" r:id="rId5"/>
    <p:sldLayoutId id="2147483668" r:id="rId6"/>
    <p:sldLayoutId id="2147483664" r:id="rId7"/>
    <p:sldLayoutId id="2147483669" r:id="rId8"/>
    <p:sldLayoutId id="2147483671" r:id="rId9"/>
    <p:sldLayoutId id="2147483666" r:id="rId10"/>
    <p:sldLayoutId id="2147483665" r:id="rId11"/>
    <p:sldLayoutId id="2147483677" r:id="rId12"/>
    <p:sldLayoutId id="2147483678" r:id="rId13"/>
    <p:sldLayoutId id="2147483680" r:id="rId14"/>
    <p:sldLayoutId id="2147483757" r:id="rId1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8621422" y="0"/>
            <a:ext cx="1507808" cy="113093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080774" y="603165"/>
            <a:ext cx="15982760" cy="21859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080774" y="3015828"/>
            <a:ext cx="14173391" cy="7175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7804588" y="1646683"/>
            <a:ext cx="3141484" cy="602076"/>
          </a:xfrm>
          <a:prstGeom prst="rect">
            <a:avLst/>
          </a:prstGeom>
        </p:spPr>
        <p:txBody>
          <a:bodyPr vert="horz" lIns="91440" tIns="45720" rIns="91440" bIns="45720" rtlCol="0" anchor="ctr"/>
          <a:lstStyle>
            <a:lvl1pPr algn="r">
              <a:defRPr sz="1731" b="0">
                <a:solidFill>
                  <a:schemeClr val="tx2">
                    <a:lumMod val="20000"/>
                    <a:lumOff val="80000"/>
                  </a:schemeClr>
                </a:solidFill>
              </a:defRPr>
            </a:lvl1pPr>
          </a:lstStyle>
          <a:p>
            <a:fld id="{5BCBD107-3656-4D44-AD08-8AE577C9310D}" type="datetimeFigureOut">
              <a:rPr lang="en-US" smtClean="0"/>
              <a:t>6/5/2020</a:t>
            </a:fld>
            <a:endParaRPr lang="en-US"/>
          </a:p>
        </p:txBody>
      </p:sp>
      <p:sp>
        <p:nvSpPr>
          <p:cNvPr id="5" name="Footer Placeholder 4"/>
          <p:cNvSpPr>
            <a:spLocks noGrp="1"/>
          </p:cNvSpPr>
          <p:nvPr>
            <p:ph type="ftr" sz="quarter" idx="3"/>
          </p:nvPr>
        </p:nvSpPr>
        <p:spPr>
          <a:xfrm rot="16200000">
            <a:off x="16422331" y="6673061"/>
            <a:ext cx="5905994" cy="602076"/>
          </a:xfrm>
          <a:prstGeom prst="rect">
            <a:avLst/>
          </a:prstGeom>
        </p:spPr>
        <p:txBody>
          <a:bodyPr vert="horz" lIns="91440" tIns="45720" rIns="91440" bIns="45720" rtlCol="0" anchor="ctr"/>
          <a:lstStyle>
            <a:lvl1pPr algn="l">
              <a:defRPr sz="1731">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8621422" y="10178416"/>
            <a:ext cx="1507808" cy="979097"/>
          </a:xfrm>
          <a:prstGeom prst="rect">
            <a:avLst/>
          </a:prstGeom>
        </p:spPr>
        <p:txBody>
          <a:bodyPr vert="horz" lIns="45720" tIns="45720" rIns="45720" bIns="45720" rtlCol="0" anchor="ctr">
            <a:normAutofit/>
          </a:bodyPr>
          <a:lstStyle>
            <a:lvl1pPr algn="ctr">
              <a:defRPr sz="5936">
                <a:solidFill>
                  <a:schemeClr val="tx2">
                    <a:lumMod val="60000"/>
                    <a:lumOff val="40000"/>
                  </a:schemeClr>
                </a:solidFill>
              </a:defRPr>
            </a:lvl1pPr>
          </a:lstStyle>
          <a:p>
            <a:fld id="{DA440D67-E5C5-46D6-AC34-C1B8D15AC252}" type="slidenum">
              <a:rPr lang="en-US" smtClean="0"/>
              <a:t>‹#›</a:t>
            </a:fld>
            <a:endParaRPr lang="en-US"/>
          </a:p>
        </p:txBody>
      </p:sp>
    </p:spTree>
    <p:extLst>
      <p:ext uri="{BB962C8B-B14F-4D97-AF65-F5344CB8AC3E}">
        <p14:creationId xmlns:p14="http://schemas.microsoft.com/office/powerpoint/2010/main" val="18886769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507846" rtl="0" eaLnBrk="1" latinLnBrk="0" hangingPunct="1">
        <a:lnSpc>
          <a:spcPct val="90000"/>
        </a:lnSpc>
        <a:spcBef>
          <a:spcPct val="0"/>
        </a:spcBef>
        <a:buNone/>
        <a:defRPr sz="7256" kern="1200" spc="-82" baseline="0">
          <a:solidFill>
            <a:schemeClr val="tx1"/>
          </a:solidFill>
          <a:latin typeface="+mj-lt"/>
          <a:ea typeface="+mj-ea"/>
          <a:cs typeface="+mj-cs"/>
        </a:defRPr>
      </a:lvl1pPr>
    </p:titleStyle>
    <p:bodyStyle>
      <a:lvl1pPr marL="301569" indent="-301569" algn="l" defTabSz="1507846" rtl="0" eaLnBrk="1" latinLnBrk="0" hangingPunct="1">
        <a:lnSpc>
          <a:spcPct val="95000"/>
        </a:lnSpc>
        <a:spcBef>
          <a:spcPts val="2309"/>
        </a:spcBef>
        <a:spcAft>
          <a:spcPts val="330"/>
        </a:spcAft>
        <a:buClr>
          <a:schemeClr val="accent1"/>
        </a:buClr>
        <a:buSzPct val="80000"/>
        <a:buFont typeface="Arial" pitchFamily="34" charset="0"/>
        <a:buChar char="•"/>
        <a:defRPr sz="2968" kern="1200" spc="16" baseline="0">
          <a:solidFill>
            <a:schemeClr val="tx1"/>
          </a:solidFill>
          <a:latin typeface="+mn-lt"/>
          <a:ea typeface="+mn-ea"/>
          <a:cs typeface="+mn-cs"/>
        </a:defRPr>
      </a:lvl1pPr>
      <a:lvl2pPr marL="753923" indent="-301569" algn="l" defTabSz="1507846" rtl="0" eaLnBrk="1" latinLnBrk="0" hangingPunct="1">
        <a:lnSpc>
          <a:spcPct val="90000"/>
        </a:lnSpc>
        <a:spcBef>
          <a:spcPts val="495"/>
        </a:spcBef>
        <a:spcAft>
          <a:spcPts val="495"/>
        </a:spcAft>
        <a:buClr>
          <a:schemeClr val="accent1"/>
        </a:buClr>
        <a:buFont typeface="Wingdings 2" pitchFamily="18" charset="2"/>
        <a:buChar char=""/>
        <a:defRPr sz="2638" kern="1200">
          <a:solidFill>
            <a:schemeClr val="tx1">
              <a:lumMod val="85000"/>
              <a:lumOff val="15000"/>
            </a:schemeClr>
          </a:solidFill>
          <a:latin typeface="+mn-lt"/>
          <a:ea typeface="+mn-ea"/>
          <a:cs typeface="+mn-cs"/>
        </a:defRPr>
      </a:lvl2pPr>
      <a:lvl3pPr marL="1206276" indent="-301569"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3pPr>
      <a:lvl4pPr marL="1658630" indent="-301569"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4pPr>
      <a:lvl5pPr marL="2110984" indent="-301569"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5pPr>
      <a:lvl6pPr marL="2638400" indent="-376961"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6pPr>
      <a:lvl7pPr marL="3133100" indent="-376961"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7pPr>
      <a:lvl8pPr marL="3627800" indent="-376961"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8pPr>
      <a:lvl9pPr marL="4122500" indent="-376961" algn="l" defTabSz="1507846" rtl="0" eaLnBrk="1" latinLnBrk="0" hangingPunct="1">
        <a:lnSpc>
          <a:spcPct val="90000"/>
        </a:lnSpc>
        <a:spcBef>
          <a:spcPts val="495"/>
        </a:spcBef>
        <a:spcAft>
          <a:spcPts val="495"/>
        </a:spcAft>
        <a:buClr>
          <a:schemeClr val="accent1"/>
        </a:buClr>
        <a:buFont typeface="Wingdings 2" pitchFamily="18" charset="2"/>
        <a:buChar char=""/>
        <a:defRPr sz="2309" kern="1200">
          <a:solidFill>
            <a:schemeClr val="tx1">
              <a:lumMod val="85000"/>
              <a:lumOff val="15000"/>
            </a:schemeClr>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2748FC14-1EC9-3C42-B1B6-06C8EE2B714F}"/>
              </a:ext>
            </a:extLst>
          </p:cNvPr>
          <p:cNvSpPr>
            <a:spLocks noGrp="1" noChangeArrowheads="1"/>
          </p:cNvSpPr>
          <p:nvPr>
            <p:ph type="title"/>
          </p:nvPr>
        </p:nvSpPr>
        <p:spPr bwMode="auto">
          <a:xfrm>
            <a:off x="1960150" y="1903741"/>
            <a:ext cx="16183801" cy="382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027" name="Rectangle 2">
            <a:extLst>
              <a:ext uri="{FF2B5EF4-FFF2-40B4-BE49-F238E27FC236}">
                <a16:creationId xmlns:a16="http://schemas.microsoft.com/office/drawing/2014/main" id="{815C4345-F202-DF4C-82BE-7269DAA7C8F3}"/>
              </a:ext>
            </a:extLst>
          </p:cNvPr>
          <p:cNvSpPr>
            <a:spLocks noGrp="1" noChangeArrowheads="1"/>
          </p:cNvSpPr>
          <p:nvPr>
            <p:ph type="body" idx="1"/>
          </p:nvPr>
        </p:nvSpPr>
        <p:spPr bwMode="auto">
          <a:xfrm>
            <a:off x="1960150" y="5824315"/>
            <a:ext cx="16183801" cy="131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pic>
        <p:nvPicPr>
          <p:cNvPr id="1028" name="Picture 4">
            <a:extLst>
              <a:ext uri="{FF2B5EF4-FFF2-40B4-BE49-F238E27FC236}">
                <a16:creationId xmlns:a16="http://schemas.microsoft.com/office/drawing/2014/main" id="{B8A2A7D8-8A32-AC44-AD16-7D518E82CD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4425" y="9952228"/>
            <a:ext cx="1350744" cy="101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29" name="Rectangle 5">
            <a:extLst>
              <a:ext uri="{FF2B5EF4-FFF2-40B4-BE49-F238E27FC236}">
                <a16:creationId xmlns:a16="http://schemas.microsoft.com/office/drawing/2014/main" id="{E0B87B54-1286-4742-AB72-3A2CAC520525}"/>
              </a:ext>
            </a:extLst>
          </p:cNvPr>
          <p:cNvSpPr>
            <a:spLocks noChangeArrowheads="1"/>
          </p:cNvSpPr>
          <p:nvPr userDrawn="1"/>
        </p:nvSpPr>
        <p:spPr bwMode="auto">
          <a:xfrm>
            <a:off x="0" y="10178416"/>
            <a:ext cx="20104100"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ctr">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1pPr>
            <a:lvl2pPr marL="742950" indent="-285750" algn="ctr">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2pPr>
            <a:lvl3pPr marL="1143000" indent="-228600" algn="ctr">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3pPr>
            <a:lvl4pPr marL="1600200" indent="-228600" algn="ctr">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4pPr>
            <a:lvl5pPr marL="2057400" indent="-228600" algn="ctr">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FFFFFF"/>
                </a:solidFill>
                <a:latin typeface="Gill Sans" panose="020B0502020104020203" pitchFamily="34" charset="-79"/>
                <a:ea typeface="ヒラギノ角ゴ Pro W3" panose="020B0300000000000000" pitchFamily="34" charset="-128"/>
                <a:sym typeface="Gill Sans" panose="020B0502020104020203" pitchFamily="34" charset="-79"/>
              </a:defRPr>
            </a:lvl9pPr>
          </a:lstStyle>
          <a:p>
            <a:pPr eaLnBrk="1" hangingPunct="1">
              <a:defRPr/>
            </a:pPr>
            <a:r>
              <a:rPr lang="en-US" altLang="en-US" sz="2968" err="1">
                <a:solidFill>
                  <a:schemeClr val="tx1"/>
                </a:solidFill>
                <a:latin typeface="Helvetica" pitchFamily="2" charset="0"/>
              </a:rPr>
              <a:t>www.womenonwaves.org</a:t>
            </a:r>
            <a:r>
              <a:rPr lang="en-US" altLang="en-US" sz="2968">
                <a:solidFill>
                  <a:schemeClr val="tx1"/>
                </a:solidFill>
                <a:latin typeface="Helvetica" pitchFamily="2" charset="0"/>
              </a:rPr>
              <a:t>       	</a:t>
            </a:r>
            <a:r>
              <a:rPr lang="en-US" altLang="en-US" sz="2968" err="1">
                <a:solidFill>
                  <a:schemeClr val="tx1"/>
                </a:solidFill>
                <a:latin typeface="Helvetica" pitchFamily="2" charset="0"/>
              </a:rPr>
              <a:t>www.womenonweb.org</a:t>
            </a:r>
            <a:endParaRPr lang="en-US" altLang="en-US" sz="2968">
              <a:solidFill>
                <a:schemeClr val="tx1"/>
              </a:solidFill>
              <a:latin typeface="Helvetica" pitchFamily="2" charset="0"/>
            </a:endParaRPr>
          </a:p>
        </p:txBody>
      </p:sp>
      <p:pic>
        <p:nvPicPr>
          <p:cNvPr id="1030" name="Picture 5" descr="logo wow small.jpg">
            <a:extLst>
              <a:ext uri="{FF2B5EF4-FFF2-40B4-BE49-F238E27FC236}">
                <a16:creationId xmlns:a16="http://schemas.microsoft.com/office/drawing/2014/main" id="{4E6E2CC7-58CA-324F-A0F6-49AA7EA4E08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43430" y="9952228"/>
            <a:ext cx="1357027" cy="101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3251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txStyles>
    <p:titleStyle>
      <a:lvl1pPr algn="ctr" rtl="0" eaLnBrk="0" fontAlgn="base" hangingPunct="0">
        <a:spcBef>
          <a:spcPct val="0"/>
        </a:spcBef>
        <a:spcAft>
          <a:spcPct val="0"/>
        </a:spcAft>
        <a:defRPr sz="9499">
          <a:solidFill>
            <a:schemeClr val="tx1"/>
          </a:solidFill>
          <a:latin typeface="Helvetica"/>
          <a:ea typeface="+mj-ea"/>
          <a:cs typeface="+mj-cs"/>
          <a:sym typeface="Gill Sans" panose="020B0502020104020203" pitchFamily="34" charset="-79"/>
        </a:defRPr>
      </a:lvl1pPr>
      <a:lvl2pPr algn="ctr" rtl="0" eaLnBrk="0" fontAlgn="base" hangingPunct="0">
        <a:spcBef>
          <a:spcPct val="0"/>
        </a:spcBef>
        <a:spcAft>
          <a:spcPct val="0"/>
        </a:spcAft>
        <a:defRPr sz="9499">
          <a:solidFill>
            <a:schemeClr val="tx1"/>
          </a:solidFill>
          <a:latin typeface="Helvetica" pitchFamily="-84" charset="0"/>
          <a:ea typeface="ヒラギノ角ゴ Pro W3" charset="-128"/>
          <a:cs typeface="ヒラギノ角ゴ Pro W3" charset="-128"/>
          <a:sym typeface="Gill Sans" panose="020B0502020104020203" pitchFamily="34" charset="-79"/>
        </a:defRPr>
      </a:lvl2pPr>
      <a:lvl3pPr algn="ctr" rtl="0" eaLnBrk="0" fontAlgn="base" hangingPunct="0">
        <a:spcBef>
          <a:spcPct val="0"/>
        </a:spcBef>
        <a:spcAft>
          <a:spcPct val="0"/>
        </a:spcAft>
        <a:defRPr sz="9499">
          <a:solidFill>
            <a:schemeClr val="tx1"/>
          </a:solidFill>
          <a:latin typeface="Helvetica" pitchFamily="-84" charset="0"/>
          <a:ea typeface="ヒラギノ角ゴ Pro W3" charset="-128"/>
          <a:cs typeface="ヒラギノ角ゴ Pro W3" charset="-128"/>
          <a:sym typeface="Gill Sans" panose="020B0502020104020203" pitchFamily="34" charset="-79"/>
        </a:defRPr>
      </a:lvl3pPr>
      <a:lvl4pPr algn="ctr" rtl="0" eaLnBrk="0" fontAlgn="base" hangingPunct="0">
        <a:spcBef>
          <a:spcPct val="0"/>
        </a:spcBef>
        <a:spcAft>
          <a:spcPct val="0"/>
        </a:spcAft>
        <a:defRPr sz="9499">
          <a:solidFill>
            <a:schemeClr val="tx1"/>
          </a:solidFill>
          <a:latin typeface="Helvetica" pitchFamily="-84" charset="0"/>
          <a:ea typeface="ヒラギノ角ゴ Pro W3" charset="-128"/>
          <a:cs typeface="ヒラギノ角ゴ Pro W3" charset="-128"/>
          <a:sym typeface="Gill Sans" panose="020B0502020104020203" pitchFamily="34" charset="-79"/>
        </a:defRPr>
      </a:lvl4pPr>
      <a:lvl5pPr algn="ctr" rtl="0" eaLnBrk="0" fontAlgn="base" hangingPunct="0">
        <a:spcBef>
          <a:spcPct val="0"/>
        </a:spcBef>
        <a:spcAft>
          <a:spcPct val="0"/>
        </a:spcAft>
        <a:defRPr sz="9499">
          <a:solidFill>
            <a:schemeClr val="tx1"/>
          </a:solidFill>
          <a:latin typeface="Helvetica" pitchFamily="-84" charset="0"/>
          <a:ea typeface="ヒラギノ角ゴ Pro W3" charset="-128"/>
          <a:cs typeface="ヒラギノ角ゴ Pro W3" charset="-128"/>
          <a:sym typeface="Gill Sans" panose="020B0502020104020203" pitchFamily="34" charset="-79"/>
        </a:defRPr>
      </a:lvl5pPr>
      <a:lvl6pPr marL="678576" algn="ctr" rtl="0" fontAlgn="base">
        <a:spcBef>
          <a:spcPct val="0"/>
        </a:spcBef>
        <a:spcAft>
          <a:spcPct val="0"/>
        </a:spcAft>
        <a:defRPr sz="9499">
          <a:solidFill>
            <a:schemeClr val="tx1"/>
          </a:solidFill>
          <a:latin typeface="Gill Sans" charset="0"/>
          <a:ea typeface="ヒラギノ角ゴ Pro W3" charset="-128"/>
          <a:cs typeface="ヒラギノ角ゴ Pro W3" charset="-128"/>
          <a:sym typeface="Gill Sans" charset="0"/>
        </a:defRPr>
      </a:lvl6pPr>
      <a:lvl7pPr marL="1357152" algn="ctr" rtl="0" fontAlgn="base">
        <a:spcBef>
          <a:spcPct val="0"/>
        </a:spcBef>
        <a:spcAft>
          <a:spcPct val="0"/>
        </a:spcAft>
        <a:defRPr sz="9499">
          <a:solidFill>
            <a:schemeClr val="tx1"/>
          </a:solidFill>
          <a:latin typeface="Gill Sans" charset="0"/>
          <a:ea typeface="ヒラギノ角ゴ Pro W3" charset="-128"/>
          <a:cs typeface="ヒラギノ角ゴ Pro W3" charset="-128"/>
          <a:sym typeface="Gill Sans" charset="0"/>
        </a:defRPr>
      </a:lvl7pPr>
      <a:lvl8pPr marL="2035729" algn="ctr" rtl="0" fontAlgn="base">
        <a:spcBef>
          <a:spcPct val="0"/>
        </a:spcBef>
        <a:spcAft>
          <a:spcPct val="0"/>
        </a:spcAft>
        <a:defRPr sz="9499">
          <a:solidFill>
            <a:schemeClr val="tx1"/>
          </a:solidFill>
          <a:latin typeface="Gill Sans" charset="0"/>
          <a:ea typeface="ヒラギノ角ゴ Pro W3" charset="-128"/>
          <a:cs typeface="ヒラギノ角ゴ Pro W3" charset="-128"/>
          <a:sym typeface="Gill Sans" charset="0"/>
        </a:defRPr>
      </a:lvl8pPr>
      <a:lvl9pPr marL="2714305" algn="ctr" rtl="0" fontAlgn="base">
        <a:spcBef>
          <a:spcPct val="0"/>
        </a:spcBef>
        <a:spcAft>
          <a:spcPct val="0"/>
        </a:spcAft>
        <a:defRPr sz="9499">
          <a:solidFill>
            <a:schemeClr val="tx1"/>
          </a:solidFill>
          <a:latin typeface="Gill Sans" charset="0"/>
          <a:ea typeface="ヒラギノ角ゴ Pro W3" charset="-128"/>
          <a:cs typeface="ヒラギノ角ゴ Pro W3" charset="-128"/>
          <a:sym typeface="Gill Sans" charset="0"/>
        </a:defRPr>
      </a:lvl9pPr>
    </p:titleStyle>
    <p:bodyStyle>
      <a:lvl1pPr marL="508932" indent="-508932" algn="ctr" rtl="0" eaLnBrk="0" fontAlgn="base" hangingPunct="0">
        <a:spcBef>
          <a:spcPct val="0"/>
        </a:spcBef>
        <a:spcAft>
          <a:spcPct val="0"/>
        </a:spcAft>
        <a:defRPr sz="4156">
          <a:solidFill>
            <a:schemeClr val="tx1"/>
          </a:solidFill>
          <a:latin typeface="Helvetica"/>
          <a:ea typeface="+mn-ea"/>
          <a:cs typeface="+mn-cs"/>
          <a:sym typeface="Gill Sans" panose="020B0502020104020203" pitchFamily="34" charset="-79"/>
        </a:defRPr>
      </a:lvl1pPr>
      <a:lvl2pPr marL="1102686" indent="-424110" algn="ctr" rtl="0" eaLnBrk="0" fontAlgn="base" hangingPunct="0">
        <a:spcBef>
          <a:spcPct val="0"/>
        </a:spcBef>
        <a:spcAft>
          <a:spcPct val="0"/>
        </a:spcAft>
        <a:defRPr sz="4156">
          <a:solidFill>
            <a:schemeClr val="tx1"/>
          </a:solidFill>
          <a:latin typeface="Helvetica"/>
          <a:ea typeface="+mn-ea"/>
          <a:cs typeface="+mn-cs"/>
          <a:sym typeface="Gill Sans" panose="020B0502020104020203" pitchFamily="34" charset="-79"/>
        </a:defRPr>
      </a:lvl2pPr>
      <a:lvl3pPr marL="1696441" indent="-339288" algn="ctr" rtl="0" eaLnBrk="0" fontAlgn="base" hangingPunct="0">
        <a:spcBef>
          <a:spcPct val="0"/>
        </a:spcBef>
        <a:spcAft>
          <a:spcPct val="0"/>
        </a:spcAft>
        <a:defRPr sz="4156">
          <a:solidFill>
            <a:schemeClr val="tx1"/>
          </a:solidFill>
          <a:latin typeface="Helvetica"/>
          <a:ea typeface="+mn-ea"/>
          <a:cs typeface="+mn-cs"/>
          <a:sym typeface="Gill Sans" panose="020B0502020104020203" pitchFamily="34" charset="-79"/>
        </a:defRPr>
      </a:lvl3pPr>
      <a:lvl4pPr marL="2375017" indent="-339288" algn="ctr" rtl="0" eaLnBrk="0" fontAlgn="base" hangingPunct="0">
        <a:spcBef>
          <a:spcPct val="0"/>
        </a:spcBef>
        <a:spcAft>
          <a:spcPct val="0"/>
        </a:spcAft>
        <a:defRPr sz="4156">
          <a:solidFill>
            <a:schemeClr val="tx1"/>
          </a:solidFill>
          <a:latin typeface="Helvetica"/>
          <a:ea typeface="+mn-ea"/>
          <a:cs typeface="+mn-cs"/>
          <a:sym typeface="Gill Sans" panose="020B0502020104020203" pitchFamily="34" charset="-79"/>
        </a:defRPr>
      </a:lvl4pPr>
      <a:lvl5pPr marL="3053593" indent="-339288" algn="ctr" rtl="0" eaLnBrk="0" fontAlgn="base" hangingPunct="0">
        <a:spcBef>
          <a:spcPct val="0"/>
        </a:spcBef>
        <a:spcAft>
          <a:spcPct val="0"/>
        </a:spcAft>
        <a:defRPr sz="4156">
          <a:solidFill>
            <a:schemeClr val="tx1"/>
          </a:solidFill>
          <a:latin typeface="Helvetica"/>
          <a:ea typeface="+mn-ea"/>
          <a:cs typeface="+mn-cs"/>
          <a:sym typeface="Gill Sans" panose="020B0502020104020203" pitchFamily="34" charset="-79"/>
        </a:defRPr>
      </a:lvl5pPr>
      <a:lvl6pPr marL="678576" algn="ctr" rtl="0" fontAlgn="base">
        <a:spcBef>
          <a:spcPct val="0"/>
        </a:spcBef>
        <a:spcAft>
          <a:spcPct val="0"/>
        </a:spcAft>
        <a:defRPr sz="4156">
          <a:solidFill>
            <a:schemeClr val="tx1"/>
          </a:solidFill>
          <a:latin typeface="+mn-lt"/>
          <a:ea typeface="+mn-ea"/>
          <a:cs typeface="+mn-cs"/>
          <a:sym typeface="Gill Sans" charset="0"/>
        </a:defRPr>
      </a:lvl6pPr>
      <a:lvl7pPr marL="1357152" algn="ctr" rtl="0" fontAlgn="base">
        <a:spcBef>
          <a:spcPct val="0"/>
        </a:spcBef>
        <a:spcAft>
          <a:spcPct val="0"/>
        </a:spcAft>
        <a:defRPr sz="4156">
          <a:solidFill>
            <a:schemeClr val="tx1"/>
          </a:solidFill>
          <a:latin typeface="+mn-lt"/>
          <a:ea typeface="+mn-ea"/>
          <a:cs typeface="+mn-cs"/>
          <a:sym typeface="Gill Sans" charset="0"/>
        </a:defRPr>
      </a:lvl7pPr>
      <a:lvl8pPr marL="2035729" algn="ctr" rtl="0" fontAlgn="base">
        <a:spcBef>
          <a:spcPct val="0"/>
        </a:spcBef>
        <a:spcAft>
          <a:spcPct val="0"/>
        </a:spcAft>
        <a:defRPr sz="4156">
          <a:solidFill>
            <a:schemeClr val="tx1"/>
          </a:solidFill>
          <a:latin typeface="+mn-lt"/>
          <a:ea typeface="+mn-ea"/>
          <a:cs typeface="+mn-cs"/>
          <a:sym typeface="Gill Sans" charset="0"/>
        </a:defRPr>
      </a:lvl8pPr>
      <a:lvl9pPr marL="2714305" algn="ctr" rtl="0" fontAlgn="base">
        <a:spcBef>
          <a:spcPct val="0"/>
        </a:spcBef>
        <a:spcAft>
          <a:spcPct val="0"/>
        </a:spcAft>
        <a:defRPr sz="4156">
          <a:solidFill>
            <a:schemeClr val="tx1"/>
          </a:solidFill>
          <a:latin typeface="+mn-lt"/>
          <a:ea typeface="+mn-ea"/>
          <a:cs typeface="+mn-cs"/>
          <a:sym typeface="Gill Sans" charset="0"/>
        </a:defRPr>
      </a:lvl9pPr>
    </p:bodyStyle>
    <p:otherStyle>
      <a:defPPr>
        <a:defRPr lang="en-US"/>
      </a:defPPr>
      <a:lvl1pPr marL="0" algn="l" defTabSz="678576" rtl="0" eaLnBrk="1" latinLnBrk="0" hangingPunct="1">
        <a:defRPr sz="2672" kern="1200">
          <a:solidFill>
            <a:schemeClr val="tx1"/>
          </a:solidFill>
          <a:latin typeface="+mn-lt"/>
          <a:ea typeface="+mn-ea"/>
          <a:cs typeface="+mn-cs"/>
        </a:defRPr>
      </a:lvl1pPr>
      <a:lvl2pPr marL="678576" algn="l" defTabSz="678576" rtl="0" eaLnBrk="1" latinLnBrk="0" hangingPunct="1">
        <a:defRPr sz="2672" kern="1200">
          <a:solidFill>
            <a:schemeClr val="tx1"/>
          </a:solidFill>
          <a:latin typeface="+mn-lt"/>
          <a:ea typeface="+mn-ea"/>
          <a:cs typeface="+mn-cs"/>
        </a:defRPr>
      </a:lvl2pPr>
      <a:lvl3pPr marL="1357152" algn="l" defTabSz="678576" rtl="0" eaLnBrk="1" latinLnBrk="0" hangingPunct="1">
        <a:defRPr sz="2672" kern="1200">
          <a:solidFill>
            <a:schemeClr val="tx1"/>
          </a:solidFill>
          <a:latin typeface="+mn-lt"/>
          <a:ea typeface="+mn-ea"/>
          <a:cs typeface="+mn-cs"/>
        </a:defRPr>
      </a:lvl3pPr>
      <a:lvl4pPr marL="2035729" algn="l" defTabSz="678576" rtl="0" eaLnBrk="1" latinLnBrk="0" hangingPunct="1">
        <a:defRPr sz="2672" kern="1200">
          <a:solidFill>
            <a:schemeClr val="tx1"/>
          </a:solidFill>
          <a:latin typeface="+mn-lt"/>
          <a:ea typeface="+mn-ea"/>
          <a:cs typeface="+mn-cs"/>
        </a:defRPr>
      </a:lvl4pPr>
      <a:lvl5pPr marL="2714305" algn="l" defTabSz="678576" rtl="0" eaLnBrk="1" latinLnBrk="0" hangingPunct="1">
        <a:defRPr sz="2672" kern="1200">
          <a:solidFill>
            <a:schemeClr val="tx1"/>
          </a:solidFill>
          <a:latin typeface="+mn-lt"/>
          <a:ea typeface="+mn-ea"/>
          <a:cs typeface="+mn-cs"/>
        </a:defRPr>
      </a:lvl5pPr>
      <a:lvl6pPr marL="3392881" algn="l" defTabSz="678576" rtl="0" eaLnBrk="1" latinLnBrk="0" hangingPunct="1">
        <a:defRPr sz="2672" kern="1200">
          <a:solidFill>
            <a:schemeClr val="tx1"/>
          </a:solidFill>
          <a:latin typeface="+mn-lt"/>
          <a:ea typeface="+mn-ea"/>
          <a:cs typeface="+mn-cs"/>
        </a:defRPr>
      </a:lvl6pPr>
      <a:lvl7pPr marL="4071457" algn="l" defTabSz="678576" rtl="0" eaLnBrk="1" latinLnBrk="0" hangingPunct="1">
        <a:defRPr sz="2672" kern="1200">
          <a:solidFill>
            <a:schemeClr val="tx1"/>
          </a:solidFill>
          <a:latin typeface="+mn-lt"/>
          <a:ea typeface="+mn-ea"/>
          <a:cs typeface="+mn-cs"/>
        </a:defRPr>
      </a:lvl7pPr>
      <a:lvl8pPr marL="4750034" algn="l" defTabSz="678576" rtl="0" eaLnBrk="1" latinLnBrk="0" hangingPunct="1">
        <a:defRPr sz="2672" kern="1200">
          <a:solidFill>
            <a:schemeClr val="tx1"/>
          </a:solidFill>
          <a:latin typeface="+mn-lt"/>
          <a:ea typeface="+mn-ea"/>
          <a:cs typeface="+mn-cs"/>
        </a:defRPr>
      </a:lvl8pPr>
      <a:lvl9pPr marL="5428610" algn="l" defTabSz="678576" rtl="0" eaLnBrk="1" latinLnBrk="0" hangingPunct="1">
        <a:defRPr sz="267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10627186"/>
            <a:ext cx="20104100" cy="707097"/>
          </a:xfrm>
          <a:prstGeom prst="rect">
            <a:avLst/>
          </a:prstGeom>
          <a:solidFill>
            <a:schemeClr val="tx1"/>
          </a:solidFill>
          <a:ln w="9525" cap="flat" cmpd="sng" algn="ctr">
            <a:noFill/>
            <a:prstDash val="solid"/>
            <a:round/>
            <a:headEnd type="none" w="med" len="med"/>
            <a:tailEnd type="none" w="med" len="med"/>
          </a:ln>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GB" sz="3958">
              <a:solidFill>
                <a:srgbClr val="16246D"/>
              </a:solidFill>
              <a:ea typeface="ＭＳ Ｐゴシック" pitchFamily="1" charset="-128"/>
            </a:endParaRPr>
          </a:p>
        </p:txBody>
      </p:sp>
      <p:sp>
        <p:nvSpPr>
          <p:cNvPr id="23563" name="Footer"/>
          <p:cNvSpPr>
            <a:spLocks noGrp="1" noChangeArrowheads="1"/>
          </p:cNvSpPr>
          <p:nvPr>
            <p:ph type="ftr" sz="quarter" idx="3"/>
          </p:nvPr>
        </p:nvSpPr>
        <p:spPr bwMode="auto">
          <a:xfrm>
            <a:off x="1097054" y="10583741"/>
            <a:ext cx="16326500" cy="47429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lvl1pPr>
              <a:defRPr sz="1484" b="0">
                <a:solidFill>
                  <a:schemeClr val="bg1"/>
                </a:solidFill>
                <a:latin typeface="Arial" pitchFamily="34" charset="0"/>
                <a:cs typeface="Arial" charset="0"/>
              </a:defRPr>
            </a:lvl1pPr>
          </a:lstStyle>
          <a:p>
            <a:r>
              <a:rPr lang="en-GB">
                <a:solidFill>
                  <a:srgbClr val="BFBFBF"/>
                </a:solidFill>
              </a:rPr>
              <a:t>EVENT OR MEETING NAME </a:t>
            </a:r>
            <a:r>
              <a:rPr lang="en-GB" b="1">
                <a:solidFill>
                  <a:srgbClr val="FFFFFF"/>
                </a:solidFill>
              </a:rPr>
              <a:t>#YOURHASHTAG @IPPF</a:t>
            </a:r>
          </a:p>
        </p:txBody>
      </p:sp>
      <p:sp>
        <p:nvSpPr>
          <p:cNvPr id="13" name="Manual Input 12"/>
          <p:cNvSpPr/>
          <p:nvPr userDrawn="1"/>
        </p:nvSpPr>
        <p:spPr bwMode="auto">
          <a:xfrm rot="16200000" flipV="1">
            <a:off x="272221" y="10283172"/>
            <a:ext cx="628297" cy="1172739"/>
          </a:xfrm>
          <a:prstGeom prst="flowChartManualInput">
            <a:avLst/>
          </a:prstGeom>
          <a:solidFill>
            <a:srgbClr val="BFBFBF"/>
          </a:solidFill>
          <a:ln w="9525" cap="flat" cmpd="sng" algn="ctr">
            <a:solidFill>
              <a:schemeClr val="bg1">
                <a:lumMod val="75000"/>
              </a:schemeClr>
            </a:solidFill>
            <a:prstDash val="solid"/>
            <a:round/>
            <a:headEnd type="none" w="med" len="med"/>
            <a:tailEnd type="none" w="med" len="med"/>
          </a:ln>
          <a:effectLst>
            <a:outerShdw blurRad="50800" dist="38100" dir="10800000" algn="l">
              <a:srgbClr val="000000">
                <a:alpha val="43000"/>
              </a:srgbClr>
            </a:outerShdw>
            <a:reflection stA="0" endPos="0" dir="5400000" sy="-100000" algn="bl" rotWithShape="0"/>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US" sz="3958">
              <a:solidFill>
                <a:srgbClr val="16246D"/>
              </a:solidFill>
              <a:ea typeface="ＭＳ Ｐゴシック" pitchFamily="1" charset="-128"/>
            </a:endParaRPr>
          </a:p>
        </p:txBody>
      </p:sp>
      <p:sp>
        <p:nvSpPr>
          <p:cNvPr id="1026" name="Head"/>
          <p:cNvSpPr>
            <a:spLocks noGrp="1" noChangeArrowheads="1"/>
          </p:cNvSpPr>
          <p:nvPr>
            <p:ph type="title"/>
          </p:nvPr>
        </p:nvSpPr>
        <p:spPr bwMode="auto">
          <a:xfrm>
            <a:off x="837682" y="549766"/>
            <a:ext cx="18397347" cy="208908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Headline</a:t>
            </a:r>
            <a:endParaRPr lang="en-US" altLang="en-US"/>
          </a:p>
        </p:txBody>
      </p:sp>
      <p:sp>
        <p:nvSpPr>
          <p:cNvPr id="1027" name="Body"/>
          <p:cNvSpPr>
            <a:spLocks noGrp="1" noChangeArrowheads="1"/>
          </p:cNvSpPr>
          <p:nvPr>
            <p:ph type="body" idx="1"/>
          </p:nvPr>
        </p:nvSpPr>
        <p:spPr bwMode="auto">
          <a:xfrm>
            <a:off x="837682" y="2638856"/>
            <a:ext cx="18397347" cy="776470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TextBox 7"/>
          <p:cNvSpPr txBox="1">
            <a:spLocks noChangeAspect="1"/>
          </p:cNvSpPr>
          <p:nvPr userDrawn="1"/>
        </p:nvSpPr>
        <p:spPr>
          <a:xfrm>
            <a:off x="8" y="10612732"/>
            <a:ext cx="750894" cy="445299"/>
          </a:xfrm>
          <a:prstGeom prst="rect">
            <a:avLst/>
          </a:prstGeom>
          <a:noFill/>
        </p:spPr>
        <p:txBody>
          <a:bodyPr wrap="square" lIns="0" tIns="0" rIns="0" bIns="0" rtlCol="0" anchor="b" anchorCtr="0">
            <a:noAutofit/>
          </a:bodyPr>
          <a:lstStyle/>
          <a:p>
            <a:pPr algn="ctr"/>
            <a:fld id="{E6E71F02-C446-4B22-8DD9-6BE7A536516A}" type="slidenum">
              <a:rPr lang="en-GB" sz="1649" smtClean="0">
                <a:solidFill>
                  <a:srgbClr val="16246D"/>
                </a:solidFill>
              </a:rPr>
              <a:pPr algn="ctr"/>
              <a:t>‹#›</a:t>
            </a:fld>
            <a:endParaRPr lang="en-GB" sz="1649">
              <a:solidFill>
                <a:srgbClr val="16246D"/>
              </a:solidFill>
            </a:endParaRPr>
          </a:p>
        </p:txBody>
      </p:sp>
      <p:sp>
        <p:nvSpPr>
          <p:cNvPr id="11" name="Freeform 10"/>
          <p:cNvSpPr/>
          <p:nvPr userDrawn="1"/>
        </p:nvSpPr>
        <p:spPr bwMode="auto">
          <a:xfrm>
            <a:off x="0" y="0"/>
            <a:ext cx="2509055" cy="225593"/>
          </a:xfrm>
          <a:custGeom>
            <a:avLst/>
            <a:gdLst>
              <a:gd name="connsiteX0" fmla="*/ 0 w 1141200"/>
              <a:gd name="connsiteY0" fmla="*/ 0 h 136800"/>
              <a:gd name="connsiteX1" fmla="*/ 1141200 w 1141200"/>
              <a:gd name="connsiteY1" fmla="*/ 0 h 136800"/>
              <a:gd name="connsiteX2" fmla="*/ 1141200 w 1141200"/>
              <a:gd name="connsiteY2" fmla="*/ 136800 h 136800"/>
              <a:gd name="connsiteX3" fmla="*/ 0 w 1141200"/>
              <a:gd name="connsiteY3" fmla="*/ 136800 h 136800"/>
              <a:gd name="connsiteX4" fmla="*/ 0 w 1141200"/>
              <a:gd name="connsiteY4" fmla="*/ 0 h 136800"/>
              <a:gd name="connsiteX0" fmla="*/ 0 w 1141200"/>
              <a:gd name="connsiteY0" fmla="*/ 0 h 136800"/>
              <a:gd name="connsiteX1" fmla="*/ 1141200 w 1141200"/>
              <a:gd name="connsiteY1" fmla="*/ 0 h 136800"/>
              <a:gd name="connsiteX2" fmla="*/ 1141200 w 1141200"/>
              <a:gd name="connsiteY2" fmla="*/ 136800 h 136800"/>
              <a:gd name="connsiteX3" fmla="*/ 0 w 1141200"/>
              <a:gd name="connsiteY3" fmla="*/ 136800 h 136800"/>
              <a:gd name="connsiteX4" fmla="*/ 0 w 1141200"/>
              <a:gd name="connsiteY4" fmla="*/ 0 h 136800"/>
              <a:gd name="connsiteX0" fmla="*/ 0 w 1141200"/>
              <a:gd name="connsiteY0" fmla="*/ 0 h 136800"/>
              <a:gd name="connsiteX1" fmla="*/ 1141200 w 1141200"/>
              <a:gd name="connsiteY1" fmla="*/ 0 h 136800"/>
              <a:gd name="connsiteX2" fmla="*/ 1065000 w 1141200"/>
              <a:gd name="connsiteY2" fmla="*/ 136800 h 136800"/>
              <a:gd name="connsiteX3" fmla="*/ 0 w 1141200"/>
              <a:gd name="connsiteY3" fmla="*/ 136800 h 136800"/>
              <a:gd name="connsiteX4" fmla="*/ 0 w 1141200"/>
              <a:gd name="connsiteY4" fmla="*/ 0 h 136800"/>
              <a:gd name="connsiteX0" fmla="*/ 0 w 1141200"/>
              <a:gd name="connsiteY0" fmla="*/ 0 h 136800"/>
              <a:gd name="connsiteX1" fmla="*/ 1141200 w 1141200"/>
              <a:gd name="connsiteY1" fmla="*/ 0 h 136800"/>
              <a:gd name="connsiteX2" fmla="*/ 1065000 w 1141200"/>
              <a:gd name="connsiteY2" fmla="*/ 136800 h 136800"/>
              <a:gd name="connsiteX3" fmla="*/ 0 w 1141200"/>
              <a:gd name="connsiteY3" fmla="*/ 136800 h 136800"/>
              <a:gd name="connsiteX4" fmla="*/ 0 w 1141200"/>
              <a:gd name="connsiteY4" fmla="*/ 0 h 136800"/>
              <a:gd name="connsiteX0" fmla="*/ 0 w 1141200"/>
              <a:gd name="connsiteY0" fmla="*/ 0 h 136800"/>
              <a:gd name="connsiteX1" fmla="*/ 1141200 w 1141200"/>
              <a:gd name="connsiteY1" fmla="*/ 0 h 136800"/>
              <a:gd name="connsiteX2" fmla="*/ 1065000 w 1141200"/>
              <a:gd name="connsiteY2" fmla="*/ 136800 h 136800"/>
              <a:gd name="connsiteX3" fmla="*/ 0 w 1141200"/>
              <a:gd name="connsiteY3" fmla="*/ 136800 h 136800"/>
              <a:gd name="connsiteX4" fmla="*/ 0 w 1141200"/>
              <a:gd name="connsiteY4" fmla="*/ 0 h 136800"/>
              <a:gd name="connsiteX0" fmla="*/ 571951 w 1713151"/>
              <a:gd name="connsiteY0" fmla="*/ 0 h 136800"/>
              <a:gd name="connsiteX1" fmla="*/ 1713151 w 1713151"/>
              <a:gd name="connsiteY1" fmla="*/ 0 h 136800"/>
              <a:gd name="connsiteX2" fmla="*/ 1636951 w 1713151"/>
              <a:gd name="connsiteY2" fmla="*/ 136800 h 136800"/>
              <a:gd name="connsiteX3" fmla="*/ 0 w 1713151"/>
              <a:gd name="connsiteY3" fmla="*/ 136800 h 136800"/>
              <a:gd name="connsiteX4" fmla="*/ 571951 w 1713151"/>
              <a:gd name="connsiteY4" fmla="*/ 0 h 136800"/>
              <a:gd name="connsiteX0" fmla="*/ 0 w 1713151"/>
              <a:gd name="connsiteY0" fmla="*/ 0 h 136800"/>
              <a:gd name="connsiteX1" fmla="*/ 1713151 w 1713151"/>
              <a:gd name="connsiteY1" fmla="*/ 0 h 136800"/>
              <a:gd name="connsiteX2" fmla="*/ 1636951 w 1713151"/>
              <a:gd name="connsiteY2" fmla="*/ 136800 h 136800"/>
              <a:gd name="connsiteX3" fmla="*/ 0 w 1713151"/>
              <a:gd name="connsiteY3" fmla="*/ 136800 h 136800"/>
              <a:gd name="connsiteX4" fmla="*/ 0 w 1713151"/>
              <a:gd name="connsiteY4" fmla="*/ 0 h 1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51" h="136800">
                <a:moveTo>
                  <a:pt x="0" y="0"/>
                </a:moveTo>
                <a:lnTo>
                  <a:pt x="1713151" y="0"/>
                </a:lnTo>
                <a:lnTo>
                  <a:pt x="1636951" y="136800"/>
                </a:lnTo>
                <a:lnTo>
                  <a:pt x="0" y="136800"/>
                </a:lnTo>
                <a:lnTo>
                  <a:pt x="0" y="0"/>
                </a:lnTo>
                <a:close/>
              </a:path>
            </a:pathLst>
          </a:custGeom>
          <a:solidFill>
            <a:schemeClr val="tx1"/>
          </a:solidFill>
          <a:ln w="9525" cap="flat" cmpd="sng" algn="ctr">
            <a:noFill/>
            <a:prstDash val="solid"/>
            <a:round/>
            <a:headEnd type="none" w="med" len="med"/>
            <a:tailEnd type="none" w="med" len="med"/>
          </a:ln>
          <a:effectLst/>
        </p:spPr>
        <p:txBody>
          <a:bodyPr vert="horz" wrap="square" lIns="150781" tIns="75390" rIns="150781" bIns="75390" numCol="1" rtlCol="0" anchor="t" anchorCtr="0" compatLnSpc="1">
            <a:prstTxWarp prst="textNoShape">
              <a:avLst/>
            </a:prstTxWarp>
          </a:bodyPr>
          <a:lstStyle/>
          <a:p>
            <a:pPr eaLnBrk="0" fontAlgn="base" hangingPunct="0">
              <a:spcBef>
                <a:spcPct val="0"/>
              </a:spcBef>
              <a:spcAft>
                <a:spcPct val="0"/>
              </a:spcAft>
            </a:pPr>
            <a:endParaRPr lang="en-GB" sz="3958">
              <a:solidFill>
                <a:srgbClr val="16246D"/>
              </a:solidFill>
              <a:ea typeface="ＭＳ Ｐゴシック" pitchFamily="1" charset="-128"/>
            </a:endParaRPr>
          </a:p>
        </p:txBody>
      </p:sp>
      <p:pic>
        <p:nvPicPr>
          <p:cNvPr id="14" name="Picture 13" descr="IPPFCO_Logo_Main_EN_white.png"/>
          <p:cNvPicPr>
            <a:picLocks noChangeAspect="1"/>
          </p:cNvPicPr>
          <p:nvPr userDrawn="1"/>
        </p:nvPicPr>
        <p:blipFill>
          <a:blip r:embed="rId25" cstate="print"/>
          <a:stretch>
            <a:fillRect/>
          </a:stretch>
        </p:blipFill>
        <p:spPr>
          <a:xfrm>
            <a:off x="17650450" y="10727483"/>
            <a:ext cx="2262213" cy="493451"/>
          </a:xfrm>
          <a:prstGeom prst="rect">
            <a:avLst/>
          </a:prstGeom>
        </p:spPr>
      </p:pic>
    </p:spTree>
    <p:extLst>
      <p:ext uri="{BB962C8B-B14F-4D97-AF65-F5344CB8AC3E}">
        <p14:creationId xmlns:p14="http://schemas.microsoft.com/office/powerpoint/2010/main" val="13559213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Lst>
  <p:hf sldNum="0" hdr="0" dt="0"/>
  <p:txStyles>
    <p:titleStyle>
      <a:lvl1pPr algn="l" rtl="0" eaLnBrk="1" fontAlgn="base" hangingPunct="1">
        <a:spcBef>
          <a:spcPct val="0"/>
        </a:spcBef>
        <a:spcAft>
          <a:spcPct val="0"/>
        </a:spcAft>
        <a:defRPr sz="4617" b="0">
          <a:solidFill>
            <a:schemeClr val="accent1"/>
          </a:solidFill>
          <a:latin typeface="Arial" pitchFamily="34" charset="0"/>
          <a:ea typeface="Arial" pitchFamily="34" charset="0"/>
          <a:cs typeface="Arial" pitchFamily="34" charset="0"/>
        </a:defRPr>
      </a:lvl1pPr>
      <a:lvl2pPr algn="l" rtl="0" eaLnBrk="1" fontAlgn="base" hangingPunct="1">
        <a:spcBef>
          <a:spcPct val="0"/>
        </a:spcBef>
        <a:spcAft>
          <a:spcPct val="0"/>
        </a:spcAft>
        <a:defRPr sz="5277" b="1">
          <a:solidFill>
            <a:schemeClr val="tx2"/>
          </a:solidFill>
          <a:latin typeface="Trebuchet MS" pitchFamily="34" charset="0"/>
          <a:ea typeface="Lucida Sans Unicode" pitchFamily="34" charset="0"/>
          <a:cs typeface="Lucida Sans Unicode" pitchFamily="34" charset="0"/>
        </a:defRPr>
      </a:lvl2pPr>
      <a:lvl3pPr algn="l" rtl="0" eaLnBrk="1" fontAlgn="base" hangingPunct="1">
        <a:spcBef>
          <a:spcPct val="0"/>
        </a:spcBef>
        <a:spcAft>
          <a:spcPct val="0"/>
        </a:spcAft>
        <a:defRPr sz="5277" b="1">
          <a:solidFill>
            <a:schemeClr val="tx2"/>
          </a:solidFill>
          <a:latin typeface="Trebuchet MS" pitchFamily="34" charset="0"/>
          <a:ea typeface="Lucida Sans Unicode" pitchFamily="34" charset="0"/>
          <a:cs typeface="Lucida Sans Unicode" pitchFamily="34" charset="0"/>
        </a:defRPr>
      </a:lvl3pPr>
      <a:lvl4pPr algn="l" rtl="0" eaLnBrk="1" fontAlgn="base" hangingPunct="1">
        <a:spcBef>
          <a:spcPct val="0"/>
        </a:spcBef>
        <a:spcAft>
          <a:spcPct val="0"/>
        </a:spcAft>
        <a:defRPr sz="5277" b="1">
          <a:solidFill>
            <a:schemeClr val="tx2"/>
          </a:solidFill>
          <a:latin typeface="Trebuchet MS" pitchFamily="34" charset="0"/>
          <a:ea typeface="Lucida Sans Unicode" pitchFamily="34" charset="0"/>
          <a:cs typeface="Lucida Sans Unicode" pitchFamily="34" charset="0"/>
        </a:defRPr>
      </a:lvl4pPr>
      <a:lvl5pPr algn="l" rtl="0" eaLnBrk="1" fontAlgn="base" hangingPunct="1">
        <a:spcBef>
          <a:spcPct val="0"/>
        </a:spcBef>
        <a:spcAft>
          <a:spcPct val="0"/>
        </a:spcAft>
        <a:defRPr sz="5277" b="1">
          <a:solidFill>
            <a:schemeClr val="tx2"/>
          </a:solidFill>
          <a:latin typeface="Trebuchet MS" pitchFamily="34" charset="0"/>
          <a:ea typeface="Lucida Sans Unicode" pitchFamily="34" charset="0"/>
          <a:cs typeface="Lucida Sans Unicode" pitchFamily="34" charset="0"/>
        </a:defRPr>
      </a:lvl5pPr>
      <a:lvl6pPr marL="753923" algn="l" rtl="0" eaLnBrk="1" fontAlgn="base" hangingPunct="1">
        <a:spcBef>
          <a:spcPct val="0"/>
        </a:spcBef>
        <a:spcAft>
          <a:spcPct val="0"/>
        </a:spcAft>
        <a:defRPr sz="5277" b="1">
          <a:solidFill>
            <a:schemeClr val="tx2"/>
          </a:solidFill>
          <a:latin typeface="Trebuchet MS" pitchFamily="34" charset="0"/>
          <a:cs typeface="Lucida Sans Unicode" pitchFamily="34" charset="0"/>
        </a:defRPr>
      </a:lvl6pPr>
      <a:lvl7pPr marL="1507846" algn="l" rtl="0" eaLnBrk="1" fontAlgn="base" hangingPunct="1">
        <a:spcBef>
          <a:spcPct val="0"/>
        </a:spcBef>
        <a:spcAft>
          <a:spcPct val="0"/>
        </a:spcAft>
        <a:defRPr sz="5277" b="1">
          <a:solidFill>
            <a:schemeClr val="tx2"/>
          </a:solidFill>
          <a:latin typeface="Trebuchet MS" pitchFamily="34" charset="0"/>
          <a:cs typeface="Lucida Sans Unicode" pitchFamily="34" charset="0"/>
        </a:defRPr>
      </a:lvl7pPr>
      <a:lvl8pPr marL="2261768" algn="l" rtl="0" eaLnBrk="1" fontAlgn="base" hangingPunct="1">
        <a:spcBef>
          <a:spcPct val="0"/>
        </a:spcBef>
        <a:spcAft>
          <a:spcPct val="0"/>
        </a:spcAft>
        <a:defRPr sz="5277" b="1">
          <a:solidFill>
            <a:schemeClr val="tx2"/>
          </a:solidFill>
          <a:latin typeface="Trebuchet MS" pitchFamily="34" charset="0"/>
          <a:cs typeface="Lucida Sans Unicode" pitchFamily="34" charset="0"/>
        </a:defRPr>
      </a:lvl8pPr>
      <a:lvl9pPr marL="3015691" algn="l" rtl="0" eaLnBrk="1" fontAlgn="base" hangingPunct="1">
        <a:spcBef>
          <a:spcPct val="0"/>
        </a:spcBef>
        <a:spcAft>
          <a:spcPct val="0"/>
        </a:spcAft>
        <a:defRPr sz="5277" b="1">
          <a:solidFill>
            <a:schemeClr val="tx2"/>
          </a:solidFill>
          <a:latin typeface="Trebuchet MS" pitchFamily="34" charset="0"/>
          <a:cs typeface="Lucida Sans Unicode" pitchFamily="34" charset="0"/>
        </a:defRPr>
      </a:lvl9pPr>
    </p:titleStyle>
    <p:bodyStyle>
      <a:lvl1pPr marL="0" indent="0" algn="l" rtl="0" eaLnBrk="1" fontAlgn="base" hangingPunct="1">
        <a:spcBef>
          <a:spcPts val="989"/>
        </a:spcBef>
        <a:spcAft>
          <a:spcPct val="0"/>
        </a:spcAft>
        <a:buClr>
          <a:schemeClr val="tx2"/>
        </a:buClr>
        <a:buSzPct val="90000"/>
        <a:buFontTx/>
        <a:buNone/>
        <a:defRPr sz="2968" baseline="0">
          <a:solidFill>
            <a:schemeClr val="tx1"/>
          </a:solidFill>
          <a:latin typeface="Arial" pitchFamily="34" charset="0"/>
          <a:ea typeface="Arial" pitchFamily="34" charset="0"/>
          <a:cs typeface="Arial" pitchFamily="34" charset="0"/>
        </a:defRPr>
      </a:lvl1pPr>
      <a:lvl2pPr marL="593640" indent="0" algn="l" rtl="0" eaLnBrk="1" fontAlgn="base" hangingPunct="1">
        <a:spcBef>
          <a:spcPts val="989"/>
        </a:spcBef>
        <a:spcAft>
          <a:spcPct val="0"/>
        </a:spcAft>
        <a:buClr>
          <a:schemeClr val="tx2"/>
        </a:buClr>
        <a:buSzPct val="90000"/>
        <a:buFontTx/>
        <a:buNone/>
        <a:defRPr sz="2474">
          <a:solidFill>
            <a:schemeClr val="tx1"/>
          </a:solidFill>
          <a:latin typeface="Arial" pitchFamily="34" charset="0"/>
          <a:ea typeface="Arial" pitchFamily="34" charset="0"/>
          <a:cs typeface="Arial" pitchFamily="34" charset="0"/>
        </a:defRPr>
      </a:lvl2pPr>
      <a:lvl3pPr marL="890460" indent="-296820" algn="l" rtl="0" eaLnBrk="1" fontAlgn="base" hangingPunct="1">
        <a:spcBef>
          <a:spcPts val="989"/>
        </a:spcBef>
        <a:spcAft>
          <a:spcPct val="0"/>
        </a:spcAft>
        <a:buClr>
          <a:schemeClr val="tx1">
            <a:lumMod val="20000"/>
            <a:lumOff val="80000"/>
          </a:schemeClr>
        </a:buClr>
        <a:buSzPct val="120000"/>
        <a:buFont typeface="Wingdings" pitchFamily="2" charset="2"/>
        <a:buChar char="§"/>
        <a:defRPr sz="2474">
          <a:solidFill>
            <a:schemeClr val="tx1"/>
          </a:solidFill>
          <a:latin typeface="Arial" pitchFamily="34" charset="0"/>
          <a:ea typeface="Arial" pitchFamily="34" charset="0"/>
          <a:cs typeface="Arial" pitchFamily="34" charset="0"/>
        </a:defRPr>
      </a:lvl3pPr>
      <a:lvl4pPr marL="1187280" indent="0" algn="l" rtl="0" eaLnBrk="1" fontAlgn="base" hangingPunct="1">
        <a:spcBef>
          <a:spcPts val="989"/>
        </a:spcBef>
        <a:spcAft>
          <a:spcPct val="0"/>
        </a:spcAft>
        <a:buClr>
          <a:schemeClr val="tx2"/>
        </a:buClr>
        <a:buSzPct val="90000"/>
        <a:buFontTx/>
        <a:buNone/>
        <a:defRPr sz="2309">
          <a:solidFill>
            <a:schemeClr val="tx1"/>
          </a:solidFill>
          <a:latin typeface="Arial" pitchFamily="34" charset="0"/>
          <a:ea typeface="Arial" pitchFamily="34" charset="0"/>
          <a:cs typeface="Arial" pitchFamily="34" charset="0"/>
        </a:defRPr>
      </a:lvl4pPr>
      <a:lvl5pPr marL="1780920" indent="0" algn="l" rtl="0" eaLnBrk="1" fontAlgn="base" hangingPunct="1">
        <a:spcBef>
          <a:spcPts val="989"/>
        </a:spcBef>
        <a:spcAft>
          <a:spcPct val="0"/>
        </a:spcAft>
        <a:buClr>
          <a:schemeClr val="tx2"/>
        </a:buClr>
        <a:buSzPct val="90000"/>
        <a:buFontTx/>
        <a:buNone/>
        <a:defRPr sz="1979">
          <a:solidFill>
            <a:schemeClr val="tx1"/>
          </a:solidFill>
          <a:latin typeface="Arial" pitchFamily="34" charset="0"/>
          <a:ea typeface="Arial" pitchFamily="34" charset="0"/>
          <a:cs typeface="Arial" pitchFamily="34" charset="0"/>
        </a:defRPr>
      </a:lvl5pPr>
      <a:lvl6pPr marL="4020922" indent="-376961" algn="l" rtl="0" eaLnBrk="1" fontAlgn="base" hangingPunct="1">
        <a:spcBef>
          <a:spcPct val="20000"/>
        </a:spcBef>
        <a:spcAft>
          <a:spcPct val="0"/>
        </a:spcAft>
        <a:buClr>
          <a:schemeClr val="tx2"/>
        </a:buClr>
        <a:buSzPct val="90000"/>
        <a:buFont typeface="Wingdings" pitchFamily="2" charset="2"/>
        <a:buChar char="n"/>
        <a:defRPr sz="2309">
          <a:solidFill>
            <a:schemeClr val="tx1"/>
          </a:solidFill>
          <a:latin typeface="+mn-lt"/>
          <a:cs typeface="+mn-cs"/>
        </a:defRPr>
      </a:lvl6pPr>
      <a:lvl7pPr marL="4774844" indent="-376961" algn="l" rtl="0" eaLnBrk="1" fontAlgn="base" hangingPunct="1">
        <a:spcBef>
          <a:spcPct val="20000"/>
        </a:spcBef>
        <a:spcAft>
          <a:spcPct val="0"/>
        </a:spcAft>
        <a:buClr>
          <a:schemeClr val="tx2"/>
        </a:buClr>
        <a:buSzPct val="90000"/>
        <a:buFont typeface="Wingdings" pitchFamily="2" charset="2"/>
        <a:buChar char="n"/>
        <a:defRPr sz="2309">
          <a:solidFill>
            <a:schemeClr val="tx1"/>
          </a:solidFill>
          <a:latin typeface="+mn-lt"/>
          <a:cs typeface="+mn-cs"/>
        </a:defRPr>
      </a:lvl7pPr>
      <a:lvl8pPr marL="5528767" indent="-376961" algn="l" rtl="0" eaLnBrk="1" fontAlgn="base" hangingPunct="1">
        <a:spcBef>
          <a:spcPct val="20000"/>
        </a:spcBef>
        <a:spcAft>
          <a:spcPct val="0"/>
        </a:spcAft>
        <a:buClr>
          <a:schemeClr val="tx2"/>
        </a:buClr>
        <a:buSzPct val="90000"/>
        <a:buFont typeface="Wingdings" pitchFamily="2" charset="2"/>
        <a:buChar char="n"/>
        <a:defRPr sz="2309">
          <a:solidFill>
            <a:schemeClr val="tx1"/>
          </a:solidFill>
          <a:latin typeface="+mn-lt"/>
          <a:cs typeface="+mn-cs"/>
        </a:defRPr>
      </a:lvl8pPr>
      <a:lvl9pPr marL="6282690" indent="-376961" algn="l" rtl="0" eaLnBrk="1" fontAlgn="base" hangingPunct="1">
        <a:spcBef>
          <a:spcPct val="20000"/>
        </a:spcBef>
        <a:spcAft>
          <a:spcPct val="0"/>
        </a:spcAft>
        <a:buClr>
          <a:schemeClr val="tx2"/>
        </a:buClr>
        <a:buSzPct val="90000"/>
        <a:buFont typeface="Wingdings" pitchFamily="2" charset="2"/>
        <a:buChar char="n"/>
        <a:defRPr sz="2309">
          <a:solidFill>
            <a:schemeClr val="tx1"/>
          </a:solidFill>
          <a:latin typeface="+mn-lt"/>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056487" y="0"/>
            <a:ext cx="1047750" cy="1047750"/>
          </a:xfrm>
          <a:custGeom>
            <a:avLst/>
            <a:gdLst/>
            <a:ahLst/>
            <a:cxnLst/>
            <a:rect l="l" t="t" r="r" b="b"/>
            <a:pathLst>
              <a:path w="1047750" h="1047750">
                <a:moveTo>
                  <a:pt x="0" y="1047612"/>
                </a:moveTo>
                <a:lnTo>
                  <a:pt x="1047612" y="1047612"/>
                </a:lnTo>
                <a:lnTo>
                  <a:pt x="1047612" y="0"/>
                </a:lnTo>
                <a:lnTo>
                  <a:pt x="0" y="0"/>
                </a:lnTo>
                <a:lnTo>
                  <a:pt x="0" y="1047612"/>
                </a:lnTo>
                <a:close/>
              </a:path>
            </a:pathLst>
          </a:custGeom>
          <a:solidFill>
            <a:srgbClr val="F47B20"/>
          </a:solidFill>
        </p:spPr>
        <p:txBody>
          <a:bodyPr wrap="square" lIns="0" tIns="0" rIns="0" bIns="0" rtlCol="0"/>
          <a:lstStyle/>
          <a:p>
            <a:endParaRPr/>
          </a:p>
        </p:txBody>
      </p:sp>
      <p:sp>
        <p:nvSpPr>
          <p:cNvPr id="25" name="bk object 25"/>
          <p:cNvSpPr/>
          <p:nvPr/>
        </p:nvSpPr>
        <p:spPr>
          <a:xfrm>
            <a:off x="0" y="9381913"/>
            <a:ext cx="1927225" cy="1927225"/>
          </a:xfrm>
          <a:custGeom>
            <a:avLst/>
            <a:gdLst/>
            <a:ahLst/>
            <a:cxnLst/>
            <a:rect l="l" t="t" r="r" b="b"/>
            <a:pathLst>
              <a:path w="1927225" h="1927225">
                <a:moveTo>
                  <a:pt x="0" y="1926642"/>
                </a:moveTo>
                <a:lnTo>
                  <a:pt x="1926642" y="1926642"/>
                </a:lnTo>
                <a:lnTo>
                  <a:pt x="1926642" y="0"/>
                </a:lnTo>
                <a:lnTo>
                  <a:pt x="0" y="0"/>
                </a:lnTo>
                <a:lnTo>
                  <a:pt x="0" y="1926642"/>
                </a:lnTo>
                <a:close/>
              </a:path>
            </a:pathLst>
          </a:custGeom>
          <a:solidFill>
            <a:srgbClr val="F8971D"/>
          </a:solidFill>
        </p:spPr>
        <p:txBody>
          <a:bodyPr wrap="square" lIns="0" tIns="0" rIns="0" bIns="0" rtlCol="0"/>
          <a:lstStyle/>
          <a:p>
            <a:endParaRPr/>
          </a:p>
        </p:txBody>
      </p:sp>
      <p:sp>
        <p:nvSpPr>
          <p:cNvPr id="2" name="Holder 2"/>
          <p:cNvSpPr>
            <a:spLocks noGrp="1"/>
          </p:cNvSpPr>
          <p:nvPr>
            <p:ph type="title"/>
          </p:nvPr>
        </p:nvSpPr>
        <p:spPr>
          <a:xfrm>
            <a:off x="1878341" y="1866823"/>
            <a:ext cx="16347416" cy="779780"/>
          </a:xfrm>
          <a:prstGeom prst="rect">
            <a:avLst/>
          </a:prstGeom>
        </p:spPr>
        <p:txBody>
          <a:bodyPr wrap="square" lIns="0" tIns="0" rIns="0" bIns="0">
            <a:spAutoFit/>
          </a:bodyPr>
          <a:lstStyle>
            <a:lvl1pPr>
              <a:defRPr sz="4950" b="1" i="0">
                <a:solidFill>
                  <a:schemeClr val="tx1"/>
                </a:solidFill>
                <a:latin typeface="Helvetica"/>
                <a:cs typeface="Helvetica"/>
              </a:defRPr>
            </a:lvl1pPr>
          </a:lstStyle>
          <a:p>
            <a:endParaRPr/>
          </a:p>
        </p:txBody>
      </p:sp>
      <p:sp>
        <p:nvSpPr>
          <p:cNvPr id="3" name="Holder 3"/>
          <p:cNvSpPr>
            <a:spLocks noGrp="1"/>
          </p:cNvSpPr>
          <p:nvPr>
            <p:ph type="body" idx="1"/>
          </p:nvPr>
        </p:nvSpPr>
        <p:spPr>
          <a:xfrm>
            <a:off x="1878341" y="3233274"/>
            <a:ext cx="16347416" cy="553998"/>
          </a:xfrm>
          <a:prstGeom prst="rect">
            <a:avLst/>
          </a:prstGeom>
        </p:spPr>
        <p:txBody>
          <a:bodyPr wrap="square" lIns="0" tIns="0" rIns="0" bIns="0">
            <a:spAutoFit/>
          </a:bodyPr>
          <a:lstStyle>
            <a:lvl1pPr>
              <a:defRPr b="0" i="0">
                <a:solidFill>
                  <a:schemeClr val="tx1"/>
                </a:solidFill>
              </a:defRPr>
            </a:lvl1pPr>
          </a:lstStyle>
          <a:p>
            <a:endParaRPr/>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077846" y="320675"/>
            <a:ext cx="934350" cy="548640"/>
          </a:xfrm>
          <a:prstGeom prst="rect">
            <a:avLst/>
          </a:prstGeom>
        </p:spPr>
      </p:pic>
    </p:spTree>
    <p:extLst>
      <p:ext uri="{BB962C8B-B14F-4D97-AF65-F5344CB8AC3E}">
        <p14:creationId xmlns:p14="http://schemas.microsoft.com/office/powerpoint/2010/main" val="317814880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p:txStyles>
    <p:titleStyle>
      <a:lvl1pPr>
        <a:defRPr>
          <a:latin typeface="+mj-lt"/>
          <a:ea typeface="+mj-ea"/>
          <a:cs typeface="+mj-cs"/>
        </a:defRPr>
      </a:lvl1pPr>
    </p:titleStyle>
    <p:bodyStyle>
      <a:lvl1pPr marL="0">
        <a:defRPr sz="3600">
          <a:latin typeface="Helvetica" charset="0"/>
          <a:ea typeface="Helvetica" charset="0"/>
          <a:cs typeface="Helvetica"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850" y="845912"/>
            <a:ext cx="14630400" cy="930275"/>
          </a:xfrm>
          <a:prstGeom prst="rect">
            <a:avLst/>
          </a:prstGeom>
        </p:spPr>
        <p:txBody>
          <a:bodyPr wrap="square" lIns="0" tIns="0" rIns="0" bIns="0">
            <a:spAutoFit/>
          </a:bodyPr>
          <a:lstStyle>
            <a:lvl1pPr>
              <a:defRPr sz="5900" b="1" i="0">
                <a:solidFill>
                  <a:srgbClr val="00AFDB"/>
                </a:solidFill>
                <a:latin typeface="Helvetica"/>
                <a:cs typeface="Helvetica"/>
              </a:defRPr>
            </a:lvl1pPr>
          </a:lstStyle>
          <a:p>
            <a:endParaRPr/>
          </a:p>
        </p:txBody>
      </p:sp>
      <p:sp>
        <p:nvSpPr>
          <p:cNvPr id="3" name="Holder 3"/>
          <p:cNvSpPr>
            <a:spLocks noGrp="1"/>
          </p:cNvSpPr>
          <p:nvPr>
            <p:ph type="body" idx="1"/>
          </p:nvPr>
        </p:nvSpPr>
        <p:spPr>
          <a:xfrm>
            <a:off x="2736850" y="2632285"/>
            <a:ext cx="14630400" cy="7770324"/>
          </a:xfrm>
          <a:prstGeom prst="rect">
            <a:avLst/>
          </a:prstGeom>
        </p:spPr>
        <p:txBody>
          <a:bodyPr wrap="square" lIns="0" tIns="0" rIns="0" bIns="0">
            <a:spAutoFit/>
          </a:bodyPr>
          <a:lstStyle>
            <a:lvl1pPr>
              <a:defRPr b="0" i="0">
                <a:solidFill>
                  <a:schemeClr val="tx1"/>
                </a:solidFill>
              </a:defRPr>
            </a:lvl1pPr>
          </a:lstStyle>
          <a:p>
            <a:endParaRPr/>
          </a:p>
        </p:txBody>
      </p:sp>
    </p:spTree>
    <p:extLst>
      <p:ext uri="{BB962C8B-B14F-4D97-AF65-F5344CB8AC3E}">
        <p14:creationId xmlns:p14="http://schemas.microsoft.com/office/powerpoint/2010/main" val="172455486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openxmlformats.org/officeDocument/2006/relationships/hyperlink" Target="https://pubmed.ncbi.nlm.nih.gov/30456778/?from_term=poland+abortion+after+9+weeks&amp;from_pos=1#affiliation-3" TargetMode="External"/><Relationship Id="rId3" Type="http://schemas.openxmlformats.org/officeDocument/2006/relationships/hyperlink" Target="https://pubmed.ncbi.nlm.nih.gov/30456778/?from_term=poland+abortion+after+9+weeks&amp;from_pos=1#affiliation-1" TargetMode="External"/><Relationship Id="rId7" Type="http://schemas.openxmlformats.org/officeDocument/2006/relationships/hyperlink" Target="https://pubmed.ncbi.nlm.nih.gov/?term=Gomperts+R&amp;cauthor_id=30456778" TargetMode="External"/><Relationship Id="rId2" Type="http://schemas.openxmlformats.org/officeDocument/2006/relationships/hyperlink" Target="https://pubmed.ncbi.nlm.nih.gov/?term=Endler+M&amp;cauthor_id=30456778" TargetMode="External"/><Relationship Id="rId1" Type="http://schemas.openxmlformats.org/officeDocument/2006/relationships/slideLayout" Target="../slideLayouts/slideLayout33.xml"/><Relationship Id="rId6" Type="http://schemas.openxmlformats.org/officeDocument/2006/relationships/hyperlink" Target="https://pubmed.ncbi.nlm.nih.gov/?term=Gemzell+Danielsson+K&amp;cauthor_id=30456778" TargetMode="External"/><Relationship Id="rId5" Type="http://schemas.openxmlformats.org/officeDocument/2006/relationships/hyperlink" Target="https://pubmed.ncbi.nlm.nih.gov/30456778/?from_term=poland+abortion+after+9+weeks&amp;from_pos=1#affiliation-2" TargetMode="External"/><Relationship Id="rId4" Type="http://schemas.openxmlformats.org/officeDocument/2006/relationships/hyperlink" Target="https://pubmed.ncbi.nlm.nih.gov/?term=Beets+L&amp;cauthor_id=3045677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a:xfrm>
            <a:off x="249959" y="8927869"/>
            <a:ext cx="19604182" cy="1853334"/>
          </a:xfrm>
          <a:prstGeom prst="rect">
            <a:avLst/>
          </a:prstGeom>
          <a:noFill/>
        </p:spPr>
        <p:txBody>
          <a:bodyPr anchor="t"/>
          <a:lstStyle/>
          <a:p>
            <a:pPr algn="l"/>
            <a:r>
              <a:rPr lang="es-419" sz="5500" dirty="0"/>
              <a:t>Abordando la necesidad mundial de servicios de aborto en etapas más avanzadas del embarazo durante COVID</a:t>
            </a:r>
            <a:r>
              <a:rPr lang="en-US" sz="5500" dirty="0"/>
              <a:t>-19</a:t>
            </a:r>
            <a:endParaRPr lang="en-US" sz="5500" b="1" dirty="0">
              <a:solidFill>
                <a:srgbClr val="000000"/>
              </a:solidFill>
              <a:latin typeface="Helvetica" pitchFamily="2" charset="0"/>
            </a:endParaRPr>
          </a:p>
        </p:txBody>
      </p:sp>
    </p:spTree>
    <p:extLst>
      <p:ext uri="{BB962C8B-B14F-4D97-AF65-F5344CB8AC3E}">
        <p14:creationId xmlns:p14="http://schemas.microsoft.com/office/powerpoint/2010/main" val="1720296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34D78B5-40CC-074A-A4ED-D97822C88D6F}"/>
              </a:ext>
            </a:extLst>
          </p:cNvPr>
          <p:cNvPicPr>
            <a:picLocks noChangeAspect="1"/>
          </p:cNvPicPr>
          <p:nvPr/>
        </p:nvPicPr>
        <p:blipFill>
          <a:blip r:embed="rId3"/>
          <a:stretch>
            <a:fillRect/>
          </a:stretch>
        </p:blipFill>
        <p:spPr>
          <a:xfrm>
            <a:off x="762756" y="3391593"/>
            <a:ext cx="6939731" cy="659038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8B084C7-F3C9-874D-806A-8443125B2D3C}"/>
              </a:ext>
            </a:extLst>
          </p:cNvPr>
          <p:cNvPicPr>
            <a:picLocks noChangeAspect="1"/>
          </p:cNvPicPr>
          <p:nvPr/>
        </p:nvPicPr>
        <p:blipFill>
          <a:blip r:embed="rId4"/>
          <a:stretch>
            <a:fillRect/>
          </a:stretch>
        </p:blipFill>
        <p:spPr>
          <a:xfrm>
            <a:off x="629752" y="313431"/>
            <a:ext cx="8979761" cy="3078162"/>
          </a:xfrm>
          <a:prstGeom prst="rect">
            <a:avLst/>
          </a:prstGeom>
        </p:spPr>
      </p:pic>
      <p:sp>
        <p:nvSpPr>
          <p:cNvPr id="2" name="TextBox 1">
            <a:extLst>
              <a:ext uri="{FF2B5EF4-FFF2-40B4-BE49-F238E27FC236}">
                <a16:creationId xmlns:a16="http://schemas.microsoft.com/office/drawing/2014/main" id="{4A6E023A-4E00-47A2-93B8-E5DD07138544}"/>
              </a:ext>
            </a:extLst>
          </p:cNvPr>
          <p:cNvSpPr txBox="1"/>
          <p:nvPr/>
        </p:nvSpPr>
        <p:spPr>
          <a:xfrm>
            <a:off x="9742517" y="598515"/>
            <a:ext cx="10058399" cy="9541073"/>
          </a:xfrm>
          <a:prstGeom prst="rect">
            <a:avLst/>
          </a:prstGeom>
          <a:noFill/>
        </p:spPr>
        <p:txBody>
          <a:bodyPr wrap="square" rtlCol="0">
            <a:spAutoFit/>
          </a:bodyPr>
          <a:lstStyle/>
          <a:p>
            <a:r>
              <a:rPr lang="es-419" sz="2800" b="1" i="1" dirty="0">
                <a:latin typeface="Calibri" panose="020F0502020204030204" pitchFamily="34" charset="0"/>
                <a:cs typeface="Calibri" panose="020F0502020204030204" pitchFamily="34" charset="0"/>
              </a:rPr>
              <a:t>Telemedicina para el aborto con medicamentos: una revisión sistemática</a:t>
            </a:r>
            <a:endParaRPr lang="es-ES" sz="2800" b="1" i="1" dirty="0">
              <a:latin typeface="Calibri" panose="020F0502020204030204" pitchFamily="34" charset="0"/>
              <a:cs typeface="Calibri" panose="020F0502020204030204" pitchFamily="34" charset="0"/>
            </a:endParaRPr>
          </a:p>
          <a:p>
            <a:endParaRPr lang="es-419" i="1" dirty="0">
              <a:latin typeface="Calibri" panose="020F0502020204030204" pitchFamily="34" charset="0"/>
              <a:cs typeface="Calibri" panose="020F0502020204030204" pitchFamily="34" charset="0"/>
            </a:endParaRPr>
          </a:p>
          <a:p>
            <a:r>
              <a:rPr lang="es-419" i="1" dirty="0">
                <a:latin typeface="Calibri" panose="020F0502020204030204" pitchFamily="34" charset="0"/>
                <a:cs typeface="Calibri" panose="020F0502020204030204" pitchFamily="34" charset="0"/>
              </a:rPr>
              <a:t>M </a:t>
            </a:r>
            <a:r>
              <a:rPr lang="es-419" i="1" dirty="0" err="1">
                <a:latin typeface="Calibri" panose="020F0502020204030204" pitchFamily="34" charset="0"/>
                <a:cs typeface="Calibri" panose="020F0502020204030204" pitchFamily="34" charset="0"/>
              </a:rPr>
              <a:t>Endler</a:t>
            </a:r>
            <a:r>
              <a:rPr lang="es-419" i="1" dirty="0">
                <a:latin typeface="Calibri" panose="020F0502020204030204" pitchFamily="34" charset="0"/>
                <a:cs typeface="Calibri" panose="020F0502020204030204" pitchFamily="34" charset="0"/>
              </a:rPr>
              <a:t>, A </a:t>
            </a:r>
            <a:r>
              <a:rPr lang="es-419" i="1" dirty="0" err="1">
                <a:latin typeface="Calibri" panose="020F0502020204030204" pitchFamily="34" charset="0"/>
                <a:cs typeface="Calibri" panose="020F0502020204030204" pitchFamily="34" charset="0"/>
              </a:rPr>
              <a:t>Lavelanet</a:t>
            </a:r>
            <a:r>
              <a:rPr lang="es-419" i="1" dirty="0">
                <a:latin typeface="Calibri" panose="020F0502020204030204" pitchFamily="34" charset="0"/>
                <a:cs typeface="Calibri" panose="020F0502020204030204" pitchFamily="34" charset="0"/>
              </a:rPr>
              <a:t>, A </a:t>
            </a:r>
            <a:r>
              <a:rPr lang="es-419" i="1" dirty="0" err="1">
                <a:latin typeface="Calibri" panose="020F0502020204030204" pitchFamily="34" charset="0"/>
                <a:cs typeface="Calibri" panose="020F0502020204030204" pitchFamily="34" charset="0"/>
              </a:rPr>
              <a:t>Cleeve</a:t>
            </a:r>
            <a:r>
              <a:rPr lang="es-419" i="1" dirty="0">
                <a:latin typeface="Calibri" panose="020F0502020204030204" pitchFamily="34" charset="0"/>
                <a:cs typeface="Calibri" panose="020F0502020204030204" pitchFamily="34" charset="0"/>
              </a:rPr>
              <a:t>, B </a:t>
            </a:r>
            <a:r>
              <a:rPr lang="es-419" i="1" dirty="0" err="1">
                <a:latin typeface="Calibri" panose="020F0502020204030204" pitchFamily="34" charset="0"/>
                <a:cs typeface="Calibri" panose="020F0502020204030204" pitchFamily="34" charset="0"/>
              </a:rPr>
              <a:t>Ganatra</a:t>
            </a:r>
            <a:r>
              <a:rPr lang="es-419" i="1" dirty="0">
                <a:latin typeface="Calibri" panose="020F0502020204030204" pitchFamily="34" charset="0"/>
                <a:cs typeface="Calibri" panose="020F0502020204030204" pitchFamily="34" charset="0"/>
              </a:rPr>
              <a:t>, R </a:t>
            </a:r>
            <a:r>
              <a:rPr lang="es-419" i="1" dirty="0" err="1">
                <a:latin typeface="Calibri" panose="020F0502020204030204" pitchFamily="34" charset="0"/>
                <a:cs typeface="Calibri" panose="020F0502020204030204" pitchFamily="34" charset="0"/>
              </a:rPr>
              <a:t>Gomperts</a:t>
            </a:r>
            <a:r>
              <a:rPr lang="es-419" i="1" dirty="0">
                <a:latin typeface="Calibri" panose="020F0502020204030204" pitchFamily="34" charset="0"/>
                <a:cs typeface="Calibri" panose="020F0502020204030204" pitchFamily="34" charset="0"/>
              </a:rPr>
              <a:t>, K </a:t>
            </a:r>
            <a:r>
              <a:rPr lang="es-419" i="1" dirty="0" err="1">
                <a:latin typeface="Calibri" panose="020F0502020204030204" pitchFamily="34" charset="0"/>
                <a:cs typeface="Calibri" panose="020F0502020204030204" pitchFamily="34" charset="0"/>
              </a:rPr>
              <a:t>Gemzell-Danielsson</a:t>
            </a:r>
            <a:endParaRPr lang="es-ES" i="1" dirty="0">
              <a:latin typeface="Calibri" panose="020F0502020204030204" pitchFamily="34" charset="0"/>
              <a:cs typeface="Calibri" panose="020F0502020204030204" pitchFamily="34" charset="0"/>
            </a:endParaRPr>
          </a:p>
          <a:p>
            <a:r>
              <a:rPr lang="es-419" i="1" dirty="0">
                <a:latin typeface="Calibri" panose="020F0502020204030204" pitchFamily="34" charset="0"/>
                <a:cs typeface="Calibri" panose="020F0502020204030204" pitchFamily="34" charset="0"/>
              </a:rPr>
              <a:t>Afiliaciones + ampliar</a:t>
            </a:r>
            <a:endParaRPr lang="es-ES" i="1" dirty="0">
              <a:latin typeface="Calibri" panose="020F0502020204030204" pitchFamily="34" charset="0"/>
              <a:cs typeface="Calibri" panose="020F0502020204030204" pitchFamily="34" charset="0"/>
            </a:endParaRPr>
          </a:p>
          <a:p>
            <a:r>
              <a:rPr lang="es-419" i="1" dirty="0">
                <a:latin typeface="Calibri" panose="020F0502020204030204" pitchFamily="34" charset="0"/>
                <a:cs typeface="Calibri" panose="020F0502020204030204" pitchFamily="34" charset="0"/>
              </a:rPr>
              <a:t>PMID: 30869829 DOI 10.1111/1471-0528.15684</a:t>
            </a:r>
            <a:endParaRPr lang="es-ES" i="1" dirty="0">
              <a:latin typeface="Calibri" panose="020F0502020204030204" pitchFamily="34" charset="0"/>
              <a:cs typeface="Calibri" panose="020F0502020204030204" pitchFamily="34" charset="0"/>
            </a:endParaRPr>
          </a:p>
          <a:p>
            <a:r>
              <a:rPr lang="es-419" i="1" dirty="0"/>
              <a:t> </a:t>
            </a:r>
            <a:endParaRPr lang="es-ES" i="1" dirty="0"/>
          </a:p>
          <a:p>
            <a:r>
              <a:rPr lang="es-419" b="1" i="1" dirty="0">
                <a:latin typeface="Calibri" panose="020F0502020204030204" pitchFamily="34" charset="0"/>
                <a:cs typeface="Calibri" panose="020F0502020204030204" pitchFamily="34" charset="0"/>
              </a:rPr>
              <a:t>Resumen</a:t>
            </a:r>
            <a:endParaRPr lang="es-ES" b="1"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Antecedentes:</a:t>
            </a:r>
            <a:r>
              <a:rPr lang="es-419" i="1" dirty="0">
                <a:latin typeface="Calibri" panose="020F0502020204030204" pitchFamily="34" charset="0"/>
                <a:cs typeface="Calibri" panose="020F0502020204030204" pitchFamily="34" charset="0"/>
              </a:rPr>
              <a:t> Cada vez más la telemedicina está siendo utilizada para acceder a los servicios de aborto.</a:t>
            </a:r>
            <a:endParaRPr lang="es-ES"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Objetivo: </a:t>
            </a:r>
            <a:r>
              <a:rPr lang="es-419" i="1" dirty="0">
                <a:latin typeface="Calibri" panose="020F0502020204030204" pitchFamily="34" charset="0"/>
                <a:cs typeface="Calibri" panose="020F0502020204030204" pitchFamily="34" charset="0"/>
              </a:rPr>
              <a:t>Evaluar la tasa de eficacia, seguridad y aceptabilidad para las mujeres y prestadores de servicios de aborto con medicamentos que utilizan la telemedicina.</a:t>
            </a:r>
            <a:endParaRPr lang="es-ES"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Estrategia de búsqueda: </a:t>
            </a:r>
            <a:r>
              <a:rPr lang="es-419" i="1" dirty="0">
                <a:latin typeface="Calibri" panose="020F0502020204030204" pitchFamily="34" charset="0"/>
                <a:cs typeface="Calibri" panose="020F0502020204030204" pitchFamily="34" charset="0"/>
              </a:rPr>
              <a:t>Realizamos una búsqueda en PubMed, EMBASE, ClinicalTrials.gov y Web </a:t>
            </a:r>
            <a:r>
              <a:rPr lang="es-419" i="1" dirty="0" err="1">
                <a:latin typeface="Calibri" panose="020F0502020204030204" pitchFamily="34" charset="0"/>
                <a:cs typeface="Calibri" panose="020F0502020204030204" pitchFamily="34" charset="0"/>
              </a:rPr>
              <a:t>of</a:t>
            </a:r>
            <a:r>
              <a:rPr lang="es-419" i="1" dirty="0">
                <a:latin typeface="Calibri" panose="020F0502020204030204" pitchFamily="34" charset="0"/>
                <a:cs typeface="Calibri" panose="020F0502020204030204" pitchFamily="34" charset="0"/>
              </a:rPr>
              <a:t> </a:t>
            </a:r>
            <a:r>
              <a:rPr lang="es-419" i="1" dirty="0" err="1">
                <a:latin typeface="Calibri" panose="020F0502020204030204" pitchFamily="34" charset="0"/>
                <a:cs typeface="Calibri" panose="020F0502020204030204" pitchFamily="34" charset="0"/>
              </a:rPr>
              <a:t>Science</a:t>
            </a:r>
            <a:r>
              <a:rPr lang="es-419" i="1" dirty="0">
                <a:latin typeface="Calibri" panose="020F0502020204030204" pitchFamily="34" charset="0"/>
                <a:cs typeface="Calibri" panose="020F0502020204030204" pitchFamily="34" charset="0"/>
              </a:rPr>
              <a:t> hasta el 10 de noviembre de 2017.</a:t>
            </a:r>
            <a:endParaRPr lang="es-ES"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Criterios del estudio: </a:t>
            </a:r>
            <a:r>
              <a:rPr lang="es-419" i="1" dirty="0">
                <a:latin typeface="Calibri" panose="020F0502020204030204" pitchFamily="34" charset="0"/>
                <a:cs typeface="Calibri" panose="020F0502020204030204" pitchFamily="34" charset="0"/>
              </a:rPr>
              <a:t>Seleccionamos estudios donde se utilizó la telemedicina para servicios integrales de aborto con medicamentos, es decir evaluación/consejería, tratamiento y seguimiento; y rendimos informes sobre la tasa de eficacia (continuación del embarazo, aborto completo y evacuación quirúrgica), seguridad (tasa de transfusión de sanguínea y hospitalización) o aceptabilidad (satisfacción, insatisfacción y recomendación del servicio).</a:t>
            </a:r>
            <a:endParaRPr lang="es-ES"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Recolección y análisis de datos: </a:t>
            </a:r>
            <a:r>
              <a:rPr lang="es-419" i="1" dirty="0">
                <a:latin typeface="Calibri" panose="020F0502020204030204" pitchFamily="34" charset="0"/>
                <a:cs typeface="Calibri" panose="020F0502020204030204" pitchFamily="34" charset="0"/>
              </a:rPr>
              <a:t>Los resultados cuantitativos fueron resumidos como una variedad de tasas medias. Los datos cualitativos fueron resumidos en una síntesis narrativa.</a:t>
            </a:r>
            <a:endParaRPr lang="es-ES" i="1" dirty="0">
              <a:latin typeface="Calibri" panose="020F0502020204030204" pitchFamily="34" charset="0"/>
              <a:cs typeface="Calibri" panose="020F0502020204030204" pitchFamily="34" charset="0"/>
            </a:endParaRPr>
          </a:p>
          <a:p>
            <a:r>
              <a:rPr lang="es-419" b="1" i="1" dirty="0">
                <a:latin typeface="Calibri" panose="020F0502020204030204" pitchFamily="34" charset="0"/>
                <a:cs typeface="Calibri" panose="020F0502020204030204" pitchFamily="34" charset="0"/>
              </a:rPr>
              <a:t>Principales resultados: </a:t>
            </a:r>
            <a:r>
              <a:rPr lang="es-419" i="1" dirty="0">
                <a:latin typeface="Calibri" panose="020F0502020204030204" pitchFamily="34" charset="0"/>
                <a:cs typeface="Calibri" panose="020F0502020204030204" pitchFamily="34" charset="0"/>
              </a:rPr>
              <a:t>Las tasas pertinentes a la tasa de eficacia, seguridad y resultados de aceptabilidad para las mujeres ≤10+ semanas de gestación (SG) variaron del 0% al 1.9% para continuación del embarazo, del 93.8% al 96.4% para aborto completo, del 0.9% al 19.3% para evacuación quirúrgica, del 0% al 0.7% para transfusión sanguínea, del 0.07% al 2.8% para hospitalización, del 64% al 100% para satisfacción, del 0.2% al 2.3% para insatisfacción, y del 90% al 98% para recomendación del servicio. Las tasas en estudios que también incluyeron a mujeres &gt; 10+ SG variaron del 1.3% al 2.3% para continuación del embarazo, del 8.5% al 20.9% para evacuación quirúrgica y del 90% al 100% para satisfacción. Los estudios cualitativos sobre la aceptabilidad no mostraron ningún impacto negativo para las mujeres o los prestadores de servicios.</a:t>
            </a:r>
            <a:endParaRPr lang="es-ES" i="1" dirty="0">
              <a:latin typeface="Calibri" panose="020F0502020204030204" pitchFamily="34" charset="0"/>
              <a:cs typeface="Calibri" panose="020F0502020204030204" pitchFamily="34" charset="0"/>
            </a:endParaRPr>
          </a:p>
          <a:p>
            <a:r>
              <a:rPr lang="es-419" i="1" dirty="0">
                <a:latin typeface="Calibri" panose="020F0502020204030204" pitchFamily="34" charset="0"/>
                <a:cs typeface="Calibri" panose="020F0502020204030204" pitchFamily="34" charset="0"/>
              </a:rPr>
              <a:t>Conclusión: Según una síntesis de datos principalmente </a:t>
            </a:r>
            <a:r>
              <a:rPr lang="es-419" i="1" dirty="0" err="1">
                <a:latin typeface="Calibri" panose="020F0502020204030204" pitchFamily="34" charset="0"/>
                <a:cs typeface="Calibri" panose="020F0502020204030204" pitchFamily="34" charset="0"/>
              </a:rPr>
              <a:t>autoinformados</a:t>
            </a:r>
            <a:r>
              <a:rPr lang="es-419" i="1" dirty="0">
                <a:latin typeface="Calibri" panose="020F0502020204030204" pitchFamily="34" charset="0"/>
                <a:cs typeface="Calibri" panose="020F0502020204030204" pitchFamily="34" charset="0"/>
              </a:rPr>
              <a:t>, el aborto con medicamentos vía telemedicina parece ser muy aceptable para las mujeres y los prestadores de servicios, la tasa de eficacia y los resultados de seguridad son similares a aquellos informados en la literatura para servicios de aborto presenciales, y las tasas de evacuación quirúrgica son más elevadas.</a:t>
            </a:r>
            <a:endParaRPr lang="es-ES"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58338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4B977EF-BF5F-7E49-A75F-AA747405F7D5}"/>
              </a:ext>
            </a:extLst>
          </p:cNvPr>
          <p:cNvSpPr>
            <a:spLocks noGrp="1" noChangeArrowheads="1"/>
          </p:cNvSpPr>
          <p:nvPr>
            <p:ph type="title" idx="4294967295"/>
          </p:nvPr>
        </p:nvSpPr>
        <p:spPr>
          <a:xfrm>
            <a:off x="2648623" y="70197"/>
            <a:ext cx="14806854" cy="11309350"/>
          </a:xfrm>
        </p:spPr>
        <p:txBody>
          <a:bodyPr vert="horz" wrap="square" lIns="150653" tIns="75324" rIns="150653" bIns="75324" numCol="1" anchor="ctr" anchorCtr="0" compatLnSpc="1">
            <a:prstTxWarp prst="textNoShape">
              <a:avLst/>
            </a:prstTxWarp>
          </a:bodyPr>
          <a:lstStyle/>
          <a:p>
            <a:pPr algn="l"/>
            <a:r>
              <a:rPr lang="en-US" altLang="en-US" sz="4156" dirty="0">
                <a:latin typeface="Times New Roman" panose="02020603050405020304" pitchFamily="18" charset="0"/>
                <a:cs typeface="Times New Roman" panose="02020603050405020304" pitchFamily="18" charset="0"/>
              </a:rPr>
              <a:t> </a:t>
            </a:r>
            <a:br>
              <a:rPr lang="en-US" altLang="en-US" sz="3562" b="1" dirty="0">
                <a:latin typeface="Times New Roman" panose="02020603050405020304" pitchFamily="18" charset="0"/>
                <a:cs typeface="Times New Roman" panose="02020603050405020304" pitchFamily="18" charset="0"/>
              </a:rPr>
            </a:br>
            <a:br>
              <a:rPr lang="en-US" altLang="en-US" sz="3562" b="1" dirty="0">
                <a:latin typeface="Times New Roman" panose="02020603050405020304" pitchFamily="18" charset="0"/>
                <a:cs typeface="Times New Roman" panose="02020603050405020304" pitchFamily="18" charset="0"/>
              </a:rPr>
            </a:br>
            <a:r>
              <a:rPr lang="es-419" altLang="en-US" sz="4749" b="1" dirty="0">
                <a:latin typeface="Times New Roman" panose="02020603050405020304" pitchFamily="18" charset="0"/>
                <a:cs typeface="Times New Roman" panose="02020603050405020304" pitchFamily="18" charset="0"/>
              </a:rPr>
              <a:t>Aceptable y privado:</a:t>
            </a:r>
            <a:br>
              <a:rPr lang="es-419" altLang="en-US" sz="4749" b="1" dirty="0">
                <a:latin typeface="Times New Roman" panose="02020603050405020304" pitchFamily="18" charset="0"/>
                <a:cs typeface="Times New Roman" panose="02020603050405020304" pitchFamily="18" charset="0"/>
              </a:rPr>
            </a:br>
            <a:br>
              <a:rPr lang="es-419" altLang="en-US" sz="3562" b="1" dirty="0">
                <a:latin typeface="Times New Roman" panose="02020603050405020304" pitchFamily="18" charset="0"/>
                <a:cs typeface="Times New Roman" panose="02020603050405020304" pitchFamily="18" charset="0"/>
              </a:rPr>
            </a:br>
            <a:r>
              <a:rPr lang="es-419" altLang="en-US" sz="3562" b="1" dirty="0">
                <a:latin typeface="Times New Roman" panose="02020603050405020304" pitchFamily="18" charset="0"/>
                <a:cs typeface="Times New Roman" panose="02020603050405020304" pitchFamily="18" charset="0"/>
              </a:rPr>
              <a:t>Los diferentes estudios encontraron aceptabilidad del 97.7% al 100%</a:t>
            </a:r>
            <a:br>
              <a:rPr lang="es-419" altLang="en-US" sz="3562" dirty="0">
                <a:latin typeface="Times New Roman" panose="02020603050405020304" pitchFamily="18" charset="0"/>
                <a:cs typeface="Times New Roman" panose="02020603050405020304" pitchFamily="18" charset="0"/>
              </a:rPr>
            </a:br>
            <a:br>
              <a:rPr lang="es-419" altLang="en-US" sz="3562" dirty="0">
                <a:latin typeface="Times New Roman" panose="02020603050405020304" pitchFamily="18" charset="0"/>
                <a:cs typeface="Times New Roman" panose="02020603050405020304" pitchFamily="18" charset="0"/>
              </a:rPr>
            </a:br>
            <a:r>
              <a:rPr lang="es-419" altLang="en-US" sz="3562" i="1" dirty="0">
                <a:latin typeface="Times New Roman" panose="02020603050405020304" pitchFamily="18" charset="0"/>
                <a:cs typeface="Times New Roman" panose="02020603050405020304" pitchFamily="18" charset="0"/>
              </a:rPr>
              <a:t>“No me quedó ninguna duda de que había tenido un aborto completo y estaba muy agradecida por haber tenido ese momento en la privacidad de mi propio baño, y no en una clínica extraña con extraños a mi alrededor. Fue un gran alivio tener control total de todo el procedimiento y creo firmemente que por eso esta triste experiencia fue mucho más soportable”.</a:t>
            </a:r>
            <a:br>
              <a:rPr lang="es-419" altLang="en-US" sz="3562" i="1" dirty="0">
                <a:latin typeface="Times New Roman" panose="02020603050405020304" pitchFamily="18" charset="0"/>
                <a:cs typeface="Times New Roman" panose="02020603050405020304" pitchFamily="18" charset="0"/>
              </a:rPr>
            </a:br>
            <a:br>
              <a:rPr lang="es-419" altLang="en-US" sz="3562" i="1" dirty="0">
                <a:latin typeface="Times New Roman" panose="02020603050405020304" pitchFamily="18" charset="0"/>
                <a:cs typeface="Times New Roman" panose="02020603050405020304" pitchFamily="18" charset="0"/>
              </a:rPr>
            </a:br>
            <a:r>
              <a:rPr lang="es-419" altLang="en-US" sz="3562" i="1" dirty="0">
                <a:latin typeface="Times New Roman" panose="02020603050405020304" pitchFamily="18" charset="0"/>
                <a:cs typeface="Times New Roman" panose="02020603050405020304" pitchFamily="18" charset="0"/>
              </a:rPr>
              <a:t>“No fue tan difícil como pensé que sería...en realidad”.</a:t>
            </a:r>
            <a:br>
              <a:rPr lang="es-419" altLang="en-US" sz="3562" i="1" dirty="0">
                <a:latin typeface="Times New Roman" panose="02020603050405020304" pitchFamily="18" charset="0"/>
                <a:cs typeface="Times New Roman" panose="02020603050405020304" pitchFamily="18" charset="0"/>
              </a:rPr>
            </a:br>
            <a:br>
              <a:rPr lang="es-419" altLang="en-US" sz="3562" i="1" dirty="0">
                <a:latin typeface="Times New Roman" panose="02020603050405020304" pitchFamily="18" charset="0"/>
                <a:cs typeface="Times New Roman" panose="02020603050405020304" pitchFamily="18" charset="0"/>
              </a:rPr>
            </a:br>
            <a:r>
              <a:rPr lang="es-419" altLang="en-US" sz="3562" i="1" dirty="0">
                <a:latin typeface="Times New Roman" panose="02020603050405020304" pitchFamily="18" charset="0"/>
                <a:cs typeface="Times New Roman" panose="02020603050405020304" pitchFamily="18" charset="0"/>
              </a:rPr>
              <a:t>“Es agobiante encontrarse en esta</a:t>
            </a:r>
            <a:r>
              <a:rPr lang="es-419" sz="3562" i="1" dirty="0">
                <a:latin typeface="Times New Roman" panose="02020603050405020304" pitchFamily="18" charset="0"/>
                <a:cs typeface="Times New Roman" panose="02020603050405020304" pitchFamily="18" charset="0"/>
              </a:rPr>
              <a:t> situación; </a:t>
            </a:r>
            <a:r>
              <a:rPr lang="es-419" sz="3562" i="1" dirty="0" err="1">
                <a:latin typeface="Times New Roman" panose="02020603050405020304" pitchFamily="18" charset="0"/>
                <a:cs typeface="Times New Roman" panose="02020603050405020304" pitchFamily="18" charset="0"/>
              </a:rPr>
              <a:t>Aid</a:t>
            </a:r>
            <a:r>
              <a:rPr lang="es-419" sz="3562" i="1" dirty="0">
                <a:latin typeface="Times New Roman" panose="02020603050405020304" pitchFamily="18" charset="0"/>
                <a:cs typeface="Times New Roman" panose="02020603050405020304" pitchFamily="18" charset="0"/>
              </a:rPr>
              <a:t> Access hizo [el procedimiento] lo más cómodo que pudo haber sido en mi hogar, sin ser juzgada y sin estar rodeada por personas protestando. Esta organización es una bendición cuando las mujeres se sienten perdidas y necesitan ayuda, y el servicio cuesta mucho menos que en una clínica.</a:t>
            </a:r>
            <a:br>
              <a:rPr lang="es-419" sz="4156" dirty="0">
                <a:latin typeface="Times New Roman" panose="02020603050405020304" pitchFamily="18" charset="0"/>
                <a:cs typeface="Times New Roman" panose="02020603050405020304" pitchFamily="18" charset="0"/>
              </a:rPr>
            </a:br>
            <a:br>
              <a:rPr lang="es-419" altLang="en-US" sz="3562" dirty="0">
                <a:latin typeface="Times New Roman" panose="02020603050405020304" pitchFamily="18" charset="0"/>
                <a:cs typeface="Times New Roman" panose="02020603050405020304" pitchFamily="18" charset="0"/>
              </a:rPr>
            </a:br>
            <a:br>
              <a:rPr lang="en-US" altLang="en-US" sz="3562" dirty="0">
                <a:latin typeface="Helvetica" pitchFamily="2" charset="0"/>
              </a:rPr>
            </a:br>
            <a:br>
              <a:rPr lang="en-US" altLang="en-US" sz="3562" dirty="0">
                <a:latin typeface="Helvetica" pitchFamily="2" charset="0"/>
              </a:rPr>
            </a:br>
            <a:endParaRPr lang="en-US" altLang="en-US" sz="5640" dirty="0">
              <a:latin typeface="Helvetica" pitchFamily="2" charset="0"/>
            </a:endParaRPr>
          </a:p>
        </p:txBody>
      </p:sp>
    </p:spTree>
    <p:extLst>
      <p:ext uri="{BB962C8B-B14F-4D97-AF65-F5344CB8AC3E}">
        <p14:creationId xmlns:p14="http://schemas.microsoft.com/office/powerpoint/2010/main" val="282490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FEDB-23B1-8E41-BAB3-DB362246651C}"/>
              </a:ext>
            </a:extLst>
          </p:cNvPr>
          <p:cNvSpPr>
            <a:spLocks noGrp="1"/>
          </p:cNvSpPr>
          <p:nvPr>
            <p:ph type="title"/>
          </p:nvPr>
        </p:nvSpPr>
        <p:spPr/>
        <p:txBody>
          <a:bodyPr/>
          <a:lstStyle/>
          <a:p>
            <a:r>
              <a:rPr lang="en-US" dirty="0"/>
              <a:t>.</a:t>
            </a:r>
            <a:br>
              <a:rPr lang="en-US" dirty="0"/>
            </a:br>
            <a:br>
              <a:rPr lang="en-US" dirty="0"/>
            </a:br>
            <a:endParaRPr lang="en-US" dirty="0"/>
          </a:p>
        </p:txBody>
      </p:sp>
      <p:pic>
        <p:nvPicPr>
          <p:cNvPr id="5" name="Content Placeholder 4">
            <a:extLst>
              <a:ext uri="{FF2B5EF4-FFF2-40B4-BE49-F238E27FC236}">
                <a16:creationId xmlns:a16="http://schemas.microsoft.com/office/drawing/2014/main" id="{DF1EF84D-E108-594F-AE71-54CE21839FE1}"/>
              </a:ext>
            </a:extLst>
          </p:cNvPr>
          <p:cNvPicPr>
            <a:picLocks noGrp="1" noChangeAspect="1"/>
          </p:cNvPicPr>
          <p:nvPr>
            <p:ph idx="1"/>
          </p:nvPr>
        </p:nvPicPr>
        <p:blipFill>
          <a:blip r:embed="rId3"/>
          <a:stretch>
            <a:fillRect/>
          </a:stretch>
        </p:blipFill>
        <p:spPr>
          <a:xfrm>
            <a:off x="6834785" y="476058"/>
            <a:ext cx="11038303" cy="2338333"/>
          </a:xfrm>
        </p:spPr>
      </p:pic>
      <p:sp>
        <p:nvSpPr>
          <p:cNvPr id="6" name="TextBox 5">
            <a:extLst>
              <a:ext uri="{FF2B5EF4-FFF2-40B4-BE49-F238E27FC236}">
                <a16:creationId xmlns:a16="http://schemas.microsoft.com/office/drawing/2014/main" id="{8E30FF56-E848-A745-A2AE-BEA83C3D104D}"/>
              </a:ext>
            </a:extLst>
          </p:cNvPr>
          <p:cNvSpPr txBox="1"/>
          <p:nvPr/>
        </p:nvSpPr>
        <p:spPr>
          <a:xfrm>
            <a:off x="2945070" y="5172595"/>
            <a:ext cx="15198880" cy="3970318"/>
          </a:xfrm>
          <a:prstGeom prst="rect">
            <a:avLst/>
          </a:prstGeom>
          <a:noFill/>
        </p:spPr>
        <p:txBody>
          <a:bodyPr wrap="square" rtlCol="0">
            <a:spAutoFit/>
          </a:bodyPr>
          <a:lstStyle/>
          <a:p>
            <a:pPr defTabSz="1357152" eaLnBrk="0" fontAlgn="base" hangingPunct="0">
              <a:spcBef>
                <a:spcPct val="0"/>
              </a:spcBef>
              <a:spcAft>
                <a:spcPct val="0"/>
              </a:spcAft>
            </a:pPr>
            <a:r>
              <a:rPr lang="es-419" sz="28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El estudio examinó los datos demográficos y las circunstancias de todas las mujeres que solicitaron servicios de aborto con medicamentos en las etapas iniciales del embarazo, por medio de </a:t>
            </a:r>
            <a:r>
              <a:rPr lang="es-419" sz="2800" i="1"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Women</a:t>
            </a:r>
            <a:r>
              <a:rPr lang="es-419" sz="2800" i="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800" i="1"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on</a:t>
            </a:r>
            <a:r>
              <a:rPr lang="es-419" sz="2800" i="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Web, </a:t>
            </a:r>
            <a:r>
              <a:rPr lang="es-419" sz="28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durante un período de 4 meses, y analizó una muestra de sus mensajes electrónicos anónimos para explorar sus razones para buscar ayuda.</a:t>
            </a:r>
            <a:br>
              <a:rPr lang="es-419" sz="28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br>
            <a:r>
              <a:rPr lang="es-419" sz="28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Durante ese tiempo, 180 mujeres informaron 209 razones para buscar servicios de aborto fuera del sistema de salud formal. Casi la mitad de las razones, el 49%, fueron barreras al acceso; el 30% fueron preocupaciones por la privacidad, tales como la falta de confidencialidad de los servicios, el estigma percibido o vivido, y la preferencia por la privacidad y comodidad de utilizar las pastillas en la casa. El 18% fue controlar las circunstancias, tales como violencia de pareja y control de la pareja o la familia.</a:t>
            </a:r>
          </a:p>
        </p:txBody>
      </p:sp>
      <p:sp>
        <p:nvSpPr>
          <p:cNvPr id="3" name="TextBox 2">
            <a:extLst>
              <a:ext uri="{FF2B5EF4-FFF2-40B4-BE49-F238E27FC236}">
                <a16:creationId xmlns:a16="http://schemas.microsoft.com/office/drawing/2014/main" id="{03653120-7AA8-554F-9761-8FBAA7769889}"/>
              </a:ext>
            </a:extLst>
          </p:cNvPr>
          <p:cNvSpPr txBox="1"/>
          <p:nvPr/>
        </p:nvSpPr>
        <p:spPr>
          <a:xfrm>
            <a:off x="656122" y="583481"/>
            <a:ext cx="4333238" cy="823174"/>
          </a:xfrm>
          <a:prstGeom prst="rect">
            <a:avLst/>
          </a:prstGeom>
          <a:noFill/>
        </p:spPr>
        <p:txBody>
          <a:bodyPr wrap="none" rtlCol="0">
            <a:spAutoFit/>
          </a:bodyPr>
          <a:lstStyle/>
          <a:p>
            <a:pPr defTabSz="1357152" eaLnBrk="0" fontAlgn="base" hangingPunct="0">
              <a:spcBef>
                <a:spcPct val="0"/>
              </a:spcBef>
              <a:spcAft>
                <a:spcPct val="0"/>
              </a:spcAft>
            </a:pPr>
            <a:r>
              <a:rPr lang="en-US" sz="4749"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Septiembre</a:t>
            </a:r>
            <a:r>
              <a:rPr lang="en-US" sz="4749"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2017</a:t>
            </a:r>
          </a:p>
        </p:txBody>
      </p:sp>
      <p:sp>
        <p:nvSpPr>
          <p:cNvPr id="4" name="Rectangle 3">
            <a:extLst>
              <a:ext uri="{FF2B5EF4-FFF2-40B4-BE49-F238E27FC236}">
                <a16:creationId xmlns:a16="http://schemas.microsoft.com/office/drawing/2014/main" id="{EC903E8E-54CA-4409-8F31-4895DC02215B}"/>
              </a:ext>
            </a:extLst>
          </p:cNvPr>
          <p:cNvSpPr/>
          <p:nvPr/>
        </p:nvSpPr>
        <p:spPr>
          <a:xfrm>
            <a:off x="6834784" y="3107281"/>
            <a:ext cx="10887951" cy="1384995"/>
          </a:xfrm>
          <a:prstGeom prst="rect">
            <a:avLst/>
          </a:prstGeom>
        </p:spPr>
        <p:txBody>
          <a:bodyPr wrap="square">
            <a:spAutoFit/>
          </a:bodyPr>
          <a:lstStyle/>
          <a:p>
            <a:r>
              <a:rPr lang="es-419" sz="2800" b="1" i="1" dirty="0"/>
              <a:t>Barreras para acceder a los servicios de aborto y perspectivas sobre el uso domiciliario de mifepristona y misoprostol en Gran Bretaña</a:t>
            </a:r>
          </a:p>
        </p:txBody>
      </p:sp>
    </p:spTree>
    <p:extLst>
      <p:ext uri="{BB962C8B-B14F-4D97-AF65-F5344CB8AC3E}">
        <p14:creationId xmlns:p14="http://schemas.microsoft.com/office/powerpoint/2010/main" val="24451889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A04A-2EA3-D348-870D-AC2FA5C72175}"/>
              </a:ext>
            </a:extLst>
          </p:cNvPr>
          <p:cNvSpPr>
            <a:spLocks noGrp="1"/>
          </p:cNvSpPr>
          <p:nvPr>
            <p:ph type="title"/>
          </p:nvPr>
        </p:nvSpPr>
        <p:spPr>
          <a:xfrm>
            <a:off x="3212250" y="5440931"/>
            <a:ext cx="13358984" cy="4381747"/>
          </a:xfrm>
        </p:spPr>
        <p:txBody>
          <a:bodyPr/>
          <a:lstStyle/>
          <a:p>
            <a:pPr algn="l"/>
            <a:br>
              <a:rPr lang="en-GB" sz="2672" dirty="0">
                <a:latin typeface="Times New Roman" panose="02020603050405020304" pitchFamily="18" charset="0"/>
                <a:cs typeface="Times New Roman" panose="02020603050405020304" pitchFamily="18" charset="0"/>
              </a:rPr>
            </a:br>
            <a:br>
              <a:rPr lang="en-GB" sz="2672" dirty="0">
                <a:latin typeface="Times New Roman" panose="02020603050405020304" pitchFamily="18" charset="0"/>
                <a:cs typeface="Times New Roman" panose="02020603050405020304" pitchFamily="18" charset="0"/>
              </a:rPr>
            </a:br>
            <a:r>
              <a:rPr lang="es-419" sz="3562" b="1" dirty="0">
                <a:latin typeface="Times New Roman" panose="02020603050405020304" pitchFamily="18" charset="0"/>
                <a:cs typeface="Times New Roman" panose="02020603050405020304" pitchFamily="18" charset="0"/>
              </a:rPr>
              <a:t>Países Bajos: </a:t>
            </a:r>
            <a:r>
              <a:rPr lang="es-419" sz="3562" dirty="0">
                <a:latin typeface="Times New Roman" panose="02020603050405020304" pitchFamily="18" charset="0"/>
                <a:cs typeface="Times New Roman" panose="02020603050405020304" pitchFamily="18" charset="0"/>
              </a:rPr>
              <a:t>Durante un período de 9 meses, 172 mujeres que vivían el los Países Bajos realizaron una consulta en línea. </a:t>
            </a:r>
            <a:br>
              <a:rPr lang="es-419" sz="3562" dirty="0">
                <a:latin typeface="Times New Roman" panose="02020603050405020304" pitchFamily="18" charset="0"/>
                <a:cs typeface="Times New Roman" panose="02020603050405020304" pitchFamily="18" charset="0"/>
              </a:rPr>
            </a:br>
            <a:r>
              <a:rPr lang="es-419" sz="3562" dirty="0">
                <a:latin typeface="Times New Roman" panose="02020603050405020304" pitchFamily="18" charset="0"/>
                <a:cs typeface="Times New Roman" panose="02020603050405020304" pitchFamily="18" charset="0"/>
              </a:rPr>
              <a:t>Las consultas se hicieron en neerlandés (16%), inglés (37%), polaco (35%) y otros idiomas (12%). </a:t>
            </a:r>
            <a:br>
              <a:rPr lang="es-419" sz="3562" dirty="0">
                <a:latin typeface="Times New Roman" panose="02020603050405020304" pitchFamily="18" charset="0"/>
                <a:cs typeface="Times New Roman" panose="02020603050405020304" pitchFamily="18" charset="0"/>
              </a:rPr>
            </a:br>
            <a:r>
              <a:rPr lang="es-419" sz="3562" dirty="0">
                <a:latin typeface="Times New Roman" panose="02020603050405020304" pitchFamily="18" charset="0"/>
                <a:cs typeface="Times New Roman" panose="02020603050405020304" pitchFamily="18" charset="0"/>
              </a:rPr>
              <a:t>Los datos mostraron que 10 mujeres (17%) vivían a más de una hora de distancia del hospital o clínica de aborto; 38 (22%) mujeres eran indocumentadas, no tenían seguro médico o tenían seguro médico del extranjero y no podían pagar por un aborto. </a:t>
            </a:r>
            <a:br>
              <a:rPr lang="es-419" sz="3562" dirty="0">
                <a:latin typeface="Times New Roman" panose="02020603050405020304" pitchFamily="18" charset="0"/>
                <a:cs typeface="Times New Roman" panose="02020603050405020304" pitchFamily="18" charset="0"/>
              </a:rPr>
            </a:br>
            <a:r>
              <a:rPr lang="es-419" sz="3562" dirty="0">
                <a:latin typeface="Times New Roman" panose="02020603050405020304" pitchFamily="18" charset="0"/>
                <a:cs typeface="Times New Roman" panose="02020603050405020304" pitchFamily="18" charset="0"/>
              </a:rPr>
              <a:t>7 mujeres estaban embarazadas como resultado de una violación (4%).</a:t>
            </a:r>
            <a:br>
              <a:rPr lang="es-419" sz="3562" dirty="0">
                <a:latin typeface="Times New Roman" panose="02020603050405020304" pitchFamily="18" charset="0"/>
                <a:cs typeface="Times New Roman" panose="02020603050405020304" pitchFamily="18" charset="0"/>
              </a:rPr>
            </a:br>
            <a:r>
              <a:rPr lang="es-419" sz="3562" dirty="0">
                <a:latin typeface="Times New Roman" panose="02020603050405020304" pitchFamily="18" charset="0"/>
                <a:cs typeface="Times New Roman" panose="02020603050405020304" pitchFamily="18" charset="0"/>
              </a:rPr>
              <a:t>Los principales obstáculos para acceder a los servicios de aborto mencionados fueron: tener que ocultarle el aborto a la pareja o familia (33%), muy costoso (22%), estigma (11%), protestas en las clínicas de aborto (11%), no poder coordinar el cuidado de los niños (10%), distancia a la clínica (9%) y violencia doméstica (5%).</a:t>
            </a:r>
            <a:br>
              <a:rPr lang="es-419" sz="3562" dirty="0">
                <a:latin typeface="Times New Roman" panose="02020603050405020304" pitchFamily="18" charset="0"/>
                <a:cs typeface="Times New Roman" panose="02020603050405020304" pitchFamily="18" charset="0"/>
              </a:rPr>
            </a:br>
            <a:r>
              <a:rPr lang="es-419" sz="3562" dirty="0">
                <a:latin typeface="Times New Roman" panose="02020603050405020304" pitchFamily="18" charset="0"/>
                <a:cs typeface="Times New Roman" panose="02020603050405020304" pitchFamily="18" charset="0"/>
              </a:rPr>
              <a:t>Además, más del 40% de las mujeres hicieron hincapié en la importancia de la privacidad en su deseo de tener el aborto en su casa.</a:t>
            </a:r>
            <a:br>
              <a:rPr lang="es-419" sz="3562" dirty="0">
                <a:latin typeface="Times New Roman" panose="02020603050405020304" pitchFamily="18" charset="0"/>
                <a:cs typeface="Times New Roman" panose="02020603050405020304" pitchFamily="18" charset="0"/>
              </a:rPr>
            </a:br>
            <a:endParaRPr lang="es-419" sz="3562" dirty="0"/>
          </a:p>
        </p:txBody>
      </p:sp>
    </p:spTree>
    <p:extLst>
      <p:ext uri="{BB962C8B-B14F-4D97-AF65-F5344CB8AC3E}">
        <p14:creationId xmlns:p14="http://schemas.microsoft.com/office/powerpoint/2010/main" val="16355196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9AD7-1307-D748-A66B-BA6462FB7833}"/>
              </a:ext>
            </a:extLst>
          </p:cNvPr>
          <p:cNvSpPr>
            <a:spLocks noGrp="1"/>
          </p:cNvSpPr>
          <p:nvPr>
            <p:ph type="title"/>
          </p:nvPr>
        </p:nvSpPr>
        <p:spPr>
          <a:xfrm>
            <a:off x="2998506" y="5334059"/>
            <a:ext cx="12927754" cy="4486042"/>
          </a:xfrm>
        </p:spPr>
        <p:txBody>
          <a:bodyPr/>
          <a:lstStyle/>
          <a:p>
            <a:pPr algn="l"/>
            <a:r>
              <a:rPr lang="es-419" sz="2968" dirty="0">
                <a:latin typeface="Times New Roman" panose="02020603050405020304" pitchFamily="18" charset="0"/>
                <a:cs typeface="Times New Roman" panose="02020603050405020304" pitchFamily="18" charset="0"/>
              </a:rPr>
              <a:t>Algunos mensajes electrónicos como ejemplo: </a:t>
            </a:r>
            <a:br>
              <a:rPr lang="es-419" sz="2968" dirty="0">
                <a:latin typeface="Times New Roman" panose="02020603050405020304" pitchFamily="18" charset="0"/>
                <a:cs typeface="Times New Roman" panose="02020603050405020304" pitchFamily="18" charset="0"/>
              </a:rPr>
            </a:br>
            <a:br>
              <a:rPr lang="es-419" sz="2968" dirty="0">
                <a:latin typeface="Times New Roman" panose="02020603050405020304" pitchFamily="18" charset="0"/>
                <a:cs typeface="Times New Roman" panose="02020603050405020304" pitchFamily="18" charset="0"/>
              </a:rPr>
            </a:br>
            <a:r>
              <a:rPr lang="es-419" sz="2968" i="1" dirty="0">
                <a:latin typeface="Times New Roman" panose="02020603050405020304" pitchFamily="18" charset="0"/>
                <a:cs typeface="Times New Roman" panose="02020603050405020304" pitchFamily="18" charset="0"/>
              </a:rPr>
              <a:t>El costo total de un aborto es 665 euros. Soy estudiante y no trabajo; por ello, me resulta muy difícil financiar este aborto por mi cuenta, ya que necesitaría meses de ahorros. Simplemente necesito ayuda. Esto es muy difícil para mí y he tenido que enfrentar esta situación sin que mi familia se entere. Me siento perdida y sola; solo quiero recuperar mi vida. ... En realidad no estoy preparada para tener un hijo. Solo tengo 19 años y aún soy una niña. … He tenido que ocultarle esto a toda mi familia porque no es aceptado para nada. No solo se opondrían, sino que también me obligarían a quedarme con un niño que no estoy preparada a tener como consecuencia de un condón roto. </a:t>
            </a:r>
            <a:br>
              <a:rPr lang="es-419" sz="2968" i="1" dirty="0">
                <a:latin typeface="Times New Roman" panose="02020603050405020304" pitchFamily="18" charset="0"/>
                <a:cs typeface="Times New Roman" panose="02020603050405020304" pitchFamily="18" charset="0"/>
              </a:rPr>
            </a:br>
            <a:br>
              <a:rPr lang="es-419" sz="2968" dirty="0">
                <a:latin typeface="Times New Roman" panose="02020603050405020304" pitchFamily="18" charset="0"/>
                <a:cs typeface="Times New Roman" panose="02020603050405020304" pitchFamily="18" charset="0"/>
              </a:rPr>
            </a:br>
            <a:r>
              <a:rPr lang="es-419" sz="2968" i="1" dirty="0">
                <a:latin typeface="Times New Roman" panose="02020603050405020304" pitchFamily="18" charset="0"/>
                <a:cs typeface="Times New Roman" panose="02020603050405020304" pitchFamily="18" charset="0"/>
              </a:rPr>
              <a:t>Tengo una familia y nadie a mi alrededor tiene conocimiento de esta situación. No tengo a alguien que me cuide a mis hijos y no puedo dejarlos solos. La clínica queda a mucho más de dos horas de mi casa por transporte público. Con el tratamiento incluido, no puedo ausentarme de mi casa por tanto tiempo.</a:t>
            </a:r>
            <a:br>
              <a:rPr lang="es-419" sz="2968" i="1" dirty="0">
                <a:latin typeface="Times New Roman" panose="02020603050405020304" pitchFamily="18" charset="0"/>
                <a:cs typeface="Times New Roman" panose="02020603050405020304" pitchFamily="18" charset="0"/>
              </a:rPr>
            </a:br>
            <a:br>
              <a:rPr lang="es-419" sz="2968" dirty="0">
                <a:latin typeface="Times New Roman" panose="02020603050405020304" pitchFamily="18" charset="0"/>
                <a:cs typeface="Times New Roman" panose="02020603050405020304" pitchFamily="18" charset="0"/>
              </a:rPr>
            </a:br>
            <a:r>
              <a:rPr lang="es-419" sz="2968" i="1" dirty="0">
                <a:latin typeface="Times New Roman" panose="02020603050405020304" pitchFamily="18" charset="0"/>
                <a:cs typeface="Times New Roman" panose="02020603050405020304" pitchFamily="18" charset="0"/>
              </a:rPr>
              <a:t>Me resulta imposible ir a una clínica debido a posibles represalias cuando mi amiga se entere. No puedo simplemente ‘desaparecer’ durante una o dos horas. ¿Me podría ayudar? Estoy muy desesperada y asustada.</a:t>
            </a:r>
            <a:br>
              <a:rPr lang="es-419" sz="2672" dirty="0"/>
            </a:br>
            <a:endParaRPr lang="es-419" sz="2672" dirty="0"/>
          </a:p>
        </p:txBody>
      </p:sp>
    </p:spTree>
    <p:extLst>
      <p:ext uri="{BB962C8B-B14F-4D97-AF65-F5344CB8AC3E}">
        <p14:creationId xmlns:p14="http://schemas.microsoft.com/office/powerpoint/2010/main" val="34775216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2903D89F-AF87-B74A-B03A-23732DF90701}"/>
              </a:ext>
            </a:extLst>
          </p:cNvPr>
          <p:cNvPicPr>
            <a:picLocks noGrp="1" noChangeAspect="1"/>
          </p:cNvPicPr>
          <p:nvPr>
            <p:ph idx="1"/>
          </p:nvPr>
        </p:nvPicPr>
        <p:blipFill>
          <a:blip r:embed="rId3"/>
          <a:stretch>
            <a:fillRect/>
          </a:stretch>
        </p:blipFill>
        <p:spPr>
          <a:xfrm>
            <a:off x="421478" y="530510"/>
            <a:ext cx="9273448" cy="8497114"/>
          </a:xfrm>
        </p:spPr>
      </p:pic>
      <p:sp>
        <p:nvSpPr>
          <p:cNvPr id="2" name="Rectangle 1">
            <a:extLst>
              <a:ext uri="{FF2B5EF4-FFF2-40B4-BE49-F238E27FC236}">
                <a16:creationId xmlns:a16="http://schemas.microsoft.com/office/drawing/2014/main" id="{AB115E33-3F23-468D-A0F3-5A330B7868C2}"/>
              </a:ext>
            </a:extLst>
          </p:cNvPr>
          <p:cNvSpPr/>
          <p:nvPr/>
        </p:nvSpPr>
        <p:spPr>
          <a:xfrm>
            <a:off x="10052050" y="530510"/>
            <a:ext cx="9273448" cy="9510681"/>
          </a:xfrm>
          <a:prstGeom prst="rect">
            <a:avLst/>
          </a:prstGeom>
        </p:spPr>
        <p:txBody>
          <a:bodyPr wrap="square">
            <a:spAutoFit/>
          </a:bodyPr>
          <a:lstStyle/>
          <a:p>
            <a:pPr>
              <a:lnSpc>
                <a:spcPct val="107000"/>
              </a:lnSpc>
              <a:spcAft>
                <a:spcPts val="800"/>
              </a:spcAft>
            </a:pPr>
            <a:r>
              <a:rPr lang="es-419" sz="24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Demanda de aborto con medicamentos autogestionado por medio de un servicio de telemedicina en línea en Estados Unidos</a:t>
            </a:r>
            <a:endParaRPr lang="es-ES" sz="2400" b="1" i="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419"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900" i="1" dirty="0">
                <a:latin typeface="Calibri" panose="020F0502020204030204" pitchFamily="34" charset="0"/>
                <a:ea typeface="Calibri" panose="020F0502020204030204" pitchFamily="34" charset="0"/>
                <a:cs typeface="Times New Roman" panose="02020603050405020304" pitchFamily="18" charset="0"/>
              </a:rPr>
              <a:t>Abigail R.A. Aiken MD, PhD, MSP, Jennifer E. </a:t>
            </a:r>
            <a:r>
              <a:rPr lang="es-419" sz="1900" i="1" dirty="0" err="1">
                <a:latin typeface="Calibri" panose="020F0502020204030204" pitchFamily="34" charset="0"/>
                <a:ea typeface="Calibri" panose="020F0502020204030204" pitchFamily="34" charset="0"/>
                <a:cs typeface="Times New Roman" panose="02020603050405020304" pitchFamily="18" charset="0"/>
              </a:rPr>
              <a:t>Starling</a:t>
            </a:r>
            <a:r>
              <a:rPr lang="es-419" sz="1900" i="1" dirty="0">
                <a:latin typeface="Calibri" panose="020F0502020204030204" pitchFamily="34" charset="0"/>
                <a:ea typeface="Calibri" panose="020F0502020204030204" pitchFamily="34" charset="0"/>
                <a:cs typeface="Times New Roman" panose="02020603050405020304" pitchFamily="18" charset="0"/>
              </a:rPr>
              <a:t> MS, Alexandra van </a:t>
            </a:r>
            <a:r>
              <a:rPr lang="es-419" sz="1900" i="1" dirty="0" err="1">
                <a:latin typeface="Calibri" panose="020F0502020204030204" pitchFamily="34" charset="0"/>
                <a:ea typeface="Calibri" panose="020F0502020204030204" pitchFamily="34" charset="0"/>
                <a:cs typeface="Times New Roman" panose="02020603050405020304" pitchFamily="18" charset="0"/>
              </a:rPr>
              <a:t>der</a:t>
            </a:r>
            <a:r>
              <a:rPr lang="es-419" sz="1900" i="1" dirty="0">
                <a:latin typeface="Calibri" panose="020F0502020204030204" pitchFamily="34" charset="0"/>
                <a:ea typeface="Calibri" panose="020F0502020204030204" pitchFamily="34" charset="0"/>
                <a:cs typeface="Times New Roman" panose="02020603050405020304" pitchFamily="18" charset="0"/>
              </a:rPr>
              <a:t> </a:t>
            </a:r>
            <a:r>
              <a:rPr lang="es-419" sz="1900" i="1" dirty="0" err="1">
                <a:latin typeface="Calibri" panose="020F0502020204030204" pitchFamily="34" charset="0"/>
                <a:ea typeface="Calibri" panose="020F0502020204030204" pitchFamily="34" charset="0"/>
                <a:cs typeface="Times New Roman" panose="02020603050405020304" pitchFamily="18" charset="0"/>
              </a:rPr>
              <a:t>Wal</a:t>
            </a:r>
            <a:r>
              <a:rPr lang="es-419" sz="1900" i="1" dirty="0">
                <a:latin typeface="Calibri" panose="020F0502020204030204" pitchFamily="34" charset="0"/>
                <a:ea typeface="Calibri" panose="020F0502020204030204" pitchFamily="34" charset="0"/>
                <a:cs typeface="Times New Roman" panose="02020603050405020304" pitchFamily="18" charset="0"/>
              </a:rPr>
              <a:t> MS, </a:t>
            </a:r>
            <a:r>
              <a:rPr lang="es-419" sz="1900" i="1" dirty="0" err="1">
                <a:latin typeface="Calibri" panose="020F0502020204030204" pitchFamily="34" charset="0"/>
                <a:ea typeface="Calibri" panose="020F0502020204030204" pitchFamily="34" charset="0"/>
                <a:cs typeface="Times New Roman" panose="02020603050405020304" pitchFamily="18" charset="0"/>
              </a:rPr>
              <a:t>Sascha</a:t>
            </a:r>
            <a:r>
              <a:rPr lang="es-419" sz="1900" i="1" dirty="0">
                <a:latin typeface="Calibri" panose="020F0502020204030204" pitchFamily="34" charset="0"/>
                <a:ea typeface="Calibri" panose="020F0502020204030204" pitchFamily="34" charset="0"/>
                <a:cs typeface="Times New Roman" panose="02020603050405020304" pitchFamily="18" charset="0"/>
              </a:rPr>
              <a:t> van </a:t>
            </a:r>
            <a:r>
              <a:rPr lang="es-419" sz="1900" i="1" dirty="0" err="1">
                <a:latin typeface="Calibri" panose="020F0502020204030204" pitchFamily="34" charset="0"/>
                <a:ea typeface="Calibri" panose="020F0502020204030204" pitchFamily="34" charset="0"/>
                <a:cs typeface="Times New Roman" panose="02020603050405020304" pitchFamily="18" charset="0"/>
              </a:rPr>
              <a:t>der</a:t>
            </a:r>
            <a:r>
              <a:rPr lang="es-419" sz="1900" i="1" dirty="0">
                <a:latin typeface="Calibri" panose="020F0502020204030204" pitchFamily="34" charset="0"/>
                <a:ea typeface="Calibri" panose="020F0502020204030204" pitchFamily="34" charset="0"/>
                <a:cs typeface="Times New Roman" panose="02020603050405020304" pitchFamily="18" charset="0"/>
              </a:rPr>
              <a:t> </a:t>
            </a:r>
            <a:r>
              <a:rPr lang="es-419" sz="1900" i="1" dirty="0" err="1">
                <a:latin typeface="Calibri" panose="020F0502020204030204" pitchFamily="34" charset="0"/>
                <a:ea typeface="Calibri" panose="020F0502020204030204" pitchFamily="34" charset="0"/>
                <a:cs typeface="Times New Roman" panose="02020603050405020304" pitchFamily="18" charset="0"/>
              </a:rPr>
              <a:t>Vliet</a:t>
            </a:r>
            <a:r>
              <a:rPr lang="es-419" sz="1900" i="1" dirty="0">
                <a:latin typeface="Calibri" panose="020F0502020204030204" pitchFamily="34" charset="0"/>
                <a:ea typeface="Calibri" panose="020F0502020204030204" pitchFamily="34" charset="0"/>
                <a:cs typeface="Times New Roman" panose="02020603050405020304" pitchFamily="18" charset="0"/>
              </a:rPr>
              <a:t> MS, Kathleen </a:t>
            </a:r>
            <a:r>
              <a:rPr lang="es-419" sz="1900" i="1" dirty="0" err="1">
                <a:latin typeface="Calibri" panose="020F0502020204030204" pitchFamily="34" charset="0"/>
                <a:ea typeface="Calibri" panose="020F0502020204030204" pitchFamily="34" charset="0"/>
                <a:cs typeface="Times New Roman" panose="02020603050405020304" pitchFamily="18" charset="0"/>
              </a:rPr>
              <a:t>Broussard</a:t>
            </a:r>
            <a:r>
              <a:rPr lang="es-419" sz="1900" i="1" dirty="0">
                <a:latin typeface="Calibri" panose="020F0502020204030204" pitchFamily="34" charset="0"/>
                <a:ea typeface="Calibri" panose="020F0502020204030204" pitchFamily="34" charset="0"/>
                <a:cs typeface="Times New Roman" panose="02020603050405020304" pitchFamily="18" charset="0"/>
              </a:rPr>
              <a:t> MA, Dana M. Johnson </a:t>
            </a:r>
            <a:r>
              <a:rPr lang="es-419" sz="1900" i="1" dirty="0" err="1">
                <a:latin typeface="Calibri" panose="020F0502020204030204" pitchFamily="34" charset="0"/>
                <a:ea typeface="Calibri" panose="020F0502020204030204" pitchFamily="34" charset="0"/>
                <a:cs typeface="Times New Roman" panose="02020603050405020304" pitchFamily="18" charset="0"/>
              </a:rPr>
              <a:t>MPAff</a:t>
            </a:r>
            <a:r>
              <a:rPr lang="es-419" sz="1900" i="1" dirty="0">
                <a:latin typeface="Calibri" panose="020F0502020204030204" pitchFamily="34" charset="0"/>
                <a:ea typeface="Calibri" panose="020F0502020204030204" pitchFamily="34" charset="0"/>
                <a:cs typeface="Times New Roman" panose="02020603050405020304" pitchFamily="18" charset="0"/>
              </a:rPr>
              <a:t>, Elisa </a:t>
            </a:r>
            <a:r>
              <a:rPr lang="es-419" sz="1900" i="1" dirty="0" err="1">
                <a:latin typeface="Calibri" panose="020F0502020204030204" pitchFamily="34" charset="0"/>
                <a:ea typeface="Calibri" panose="020F0502020204030204" pitchFamily="34" charset="0"/>
                <a:cs typeface="Times New Roman" panose="02020603050405020304" pitchFamily="18" charset="0"/>
              </a:rPr>
              <a:t>Padron</a:t>
            </a:r>
            <a:r>
              <a:rPr lang="es-419" sz="1900" i="1" dirty="0">
                <a:latin typeface="Calibri" panose="020F0502020204030204" pitchFamily="34" charset="0"/>
                <a:ea typeface="Calibri" panose="020F0502020204030204" pitchFamily="34" charset="0"/>
                <a:cs typeface="Times New Roman" panose="02020603050405020304" pitchFamily="18" charset="0"/>
              </a:rPr>
              <a:t>… (mostrar todos los autores)</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900" b="1" i="1" dirty="0">
                <a:latin typeface="Calibri" panose="020F0502020204030204" pitchFamily="34" charset="0"/>
                <a:ea typeface="Calibri" panose="020F0502020204030204" pitchFamily="34" charset="0"/>
                <a:cs typeface="Times New Roman" panose="02020603050405020304" pitchFamily="18" charset="0"/>
              </a:rPr>
              <a:t>Resumen	</a:t>
            </a:r>
            <a:r>
              <a:rPr lang="es-419" sz="1900" i="1" dirty="0">
                <a:latin typeface="Calibri" panose="020F0502020204030204" pitchFamily="34" charset="0"/>
                <a:ea typeface="Calibri" panose="020F0502020204030204" pitchFamily="34" charset="0"/>
                <a:cs typeface="Times New Roman" panose="02020603050405020304" pitchFamily="18" charset="0"/>
              </a:rPr>
              <a:t>					</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900" i="1" dirty="0">
                <a:latin typeface="Calibri" panose="020F0502020204030204" pitchFamily="34" charset="0"/>
                <a:ea typeface="Calibri" panose="020F0502020204030204" pitchFamily="34" charset="0"/>
                <a:cs typeface="Times New Roman" panose="02020603050405020304" pitchFamily="18" charset="0"/>
              </a:rPr>
              <a:t>Objetivos: Examinar la demanda de medicamentos para inducir el aborto por medio de un servicio de telemedicina en línea en Estados Unidos.</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900" i="1" dirty="0">
                <a:latin typeface="Calibri" panose="020F0502020204030204" pitchFamily="34" charset="0"/>
                <a:ea typeface="Calibri" panose="020F0502020204030204" pitchFamily="34" charset="0"/>
                <a:cs typeface="Times New Roman" panose="02020603050405020304" pitchFamily="18" charset="0"/>
              </a:rPr>
              <a:t>Métodos. </a:t>
            </a:r>
            <a:r>
              <a:rPr lang="es-419" sz="1900" i="1" dirty="0">
                <a:latin typeface="Calibri" panose="020F0502020204030204" pitchFamily="34" charset="0"/>
                <a:ea typeface="Calibri" panose="020F0502020204030204" pitchFamily="34" charset="0"/>
                <a:cs typeface="Times New Roman" panose="02020603050405020304" pitchFamily="18" charset="0"/>
              </a:rPr>
              <a:t>Examinamos solicitudes de residentes de Estados Unidos a </a:t>
            </a:r>
            <a:r>
              <a:rPr lang="es-419" sz="1900" i="1" dirty="0" err="1">
                <a:latin typeface="Calibri" panose="020F0502020204030204" pitchFamily="34" charset="0"/>
                <a:ea typeface="Calibri" panose="020F0502020204030204" pitchFamily="34" charset="0"/>
                <a:cs typeface="Times New Roman" panose="02020603050405020304" pitchFamily="18" charset="0"/>
              </a:rPr>
              <a:t>Women</a:t>
            </a:r>
            <a:r>
              <a:rPr lang="es-419" sz="1900" i="1" dirty="0">
                <a:latin typeface="Calibri" panose="020F0502020204030204" pitchFamily="34" charset="0"/>
                <a:ea typeface="Calibri" panose="020F0502020204030204" pitchFamily="34" charset="0"/>
                <a:cs typeface="Times New Roman" panose="02020603050405020304" pitchFamily="18" charset="0"/>
              </a:rPr>
              <a:t> </a:t>
            </a:r>
            <a:r>
              <a:rPr lang="es-419" sz="1900" i="1" dirty="0" err="1">
                <a:latin typeface="Calibri" panose="020F0502020204030204" pitchFamily="34" charset="0"/>
                <a:ea typeface="Calibri" panose="020F0502020204030204" pitchFamily="34" charset="0"/>
                <a:cs typeface="Times New Roman" panose="02020603050405020304" pitchFamily="18" charset="0"/>
              </a:rPr>
              <a:t>on</a:t>
            </a:r>
            <a:r>
              <a:rPr lang="es-419" sz="1900" i="1" dirty="0">
                <a:latin typeface="Calibri" panose="020F0502020204030204" pitchFamily="34" charset="0"/>
                <a:ea typeface="Calibri" panose="020F0502020204030204" pitchFamily="34" charset="0"/>
                <a:cs typeface="Times New Roman" panose="02020603050405020304" pitchFamily="18" charset="0"/>
              </a:rPr>
              <a:t> Web (WoW), servicio en línea de aborto vía telemedicina, entre el 15 de octubre de 2017 y el 15 de agosto de 2018. Calculamos la tasa ajustada por la población de solicitudes por estado y examinamos los datos demográficos, las características clínicas y los motivos de las personas que buscaban los servicios, y comparamos a las personas en estados con climas hostiles con las que viven en entornos donde existen políticas que apoyan el derecho al aborto.</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900" i="1" dirty="0">
                <a:latin typeface="Calibri" panose="020F0502020204030204" pitchFamily="34" charset="0"/>
                <a:ea typeface="Calibri" panose="020F0502020204030204" pitchFamily="34" charset="0"/>
                <a:cs typeface="Times New Roman" panose="02020603050405020304" pitchFamily="18" charset="0"/>
              </a:rPr>
              <a:t>Resultados: Durante 10 meses, WoW recibió 6022 solicitudes de residentes de EE. UU.; el 76% de estados hostiles. Mississippi tuvo la mayor tasa de solicitudes (24.9 por cada 100,000 mujeres en edad reproductiva). Tanto en los estados hostiles como en los que apoyan el derecho al aborto, la mayoría (60%) mencionó una combinación de barreras para acceder a la clínica y preferencias por la autogestión. El costo fue la barrera más común (71% en estados hostiles; 63% en estados que apoyan el derecho al aborto; p&lt;.001). La privacidad fue la preferencia más común (49% tanto en los estados hostiles como en los que apoyan el derecho al aborto; p=.66).</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419" sz="1900" i="1" dirty="0">
                <a:latin typeface="Calibri" panose="020F0502020204030204" pitchFamily="34" charset="0"/>
                <a:ea typeface="Calibri" panose="020F0502020204030204" pitchFamily="34" charset="0"/>
                <a:cs typeface="Times New Roman" panose="02020603050405020304" pitchFamily="18" charset="0"/>
              </a:rPr>
              <a:t>Conclusiones. La demanda de aborto con medicamentos autogestionado por medio de telemedicina en línea es prevalente en Estados Unidos. Existe la justificación pública de velar por que estos abortos sean tan seguros, eficaces y apoyados como sea posible.</a:t>
            </a:r>
            <a:endParaRPr lang="es-ES" sz="19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87740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1E80-D2CB-AE43-A3E3-1F4B4DF06BFA}"/>
              </a:ext>
            </a:extLst>
          </p:cNvPr>
          <p:cNvSpPr>
            <a:spLocks noGrp="1"/>
          </p:cNvSpPr>
          <p:nvPr>
            <p:ph type="title"/>
          </p:nvPr>
        </p:nvSpPr>
        <p:spPr>
          <a:xfrm>
            <a:off x="2889465" y="1378523"/>
            <a:ext cx="14536743" cy="2629600"/>
          </a:xfrm>
        </p:spPr>
        <p:txBody>
          <a:bodyPr>
            <a:normAutofit fontScale="90000"/>
          </a:bodyPr>
          <a:lstStyle/>
          <a:p>
            <a:pPr algn="l"/>
            <a:r>
              <a:rPr lang="es-419" sz="5343" b="1" dirty="0">
                <a:latin typeface="Times New Roman" panose="02020603050405020304" pitchFamily="18" charset="0"/>
                <a:cs typeface="Times New Roman" panose="02020603050405020304" pitchFamily="18" charset="0"/>
              </a:rPr>
              <a:t>Restricciones al acceso al aborto que causan retrasos aumentan a causa de las medidas para limitar la transmisión de COVID-19: </a:t>
            </a:r>
            <a:br>
              <a:rPr lang="en-US" dirty="0"/>
            </a:br>
            <a:endParaRPr lang="en-US" dirty="0"/>
          </a:p>
        </p:txBody>
      </p:sp>
      <p:sp>
        <p:nvSpPr>
          <p:cNvPr id="3" name="Content Placeholder 2">
            <a:extLst>
              <a:ext uri="{FF2B5EF4-FFF2-40B4-BE49-F238E27FC236}">
                <a16:creationId xmlns:a16="http://schemas.microsoft.com/office/drawing/2014/main" id="{FCF3B0A3-6B3C-544F-9A23-7EA8ABB7D0B9}"/>
              </a:ext>
            </a:extLst>
          </p:cNvPr>
          <p:cNvSpPr>
            <a:spLocks noGrp="1"/>
          </p:cNvSpPr>
          <p:nvPr>
            <p:ph idx="1"/>
          </p:nvPr>
        </p:nvSpPr>
        <p:spPr>
          <a:xfrm>
            <a:off x="2889465" y="3059084"/>
            <a:ext cx="14325170" cy="7237504"/>
          </a:xfrm>
        </p:spPr>
        <p:txBody>
          <a:bodyPr>
            <a:noAutofit/>
          </a:bodyPr>
          <a:lstStyle/>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Financieras (los servicios de aborto no son gratuitos para todas las personas), ya que muchas mujeres o parejas perdieron su trabajo</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Logísticas (los servicios de aborto están concentrados en zonas o clínicas urbanas) debido a las restricciones para viajar </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Procesales (abortos quirúrgicos solamente), por falta de capacidad y salas de operaciones debido a que los sistemas de salud están sobrecargados</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Sociales: cuidado de niños (todas las escuelas y guarderías de niños están cerradas y no es posible encontrar niñeras) </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Las mujeres tienen a un miembro de su familia con síntomas de COVID</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Violencia doméstica (las mujeres se quedan en su casa todo el tiempo con su pareja)</a:t>
            </a:r>
          </a:p>
          <a:p>
            <a:pPr marL="1357152" lvl="1" indent="-678576" algn="l">
              <a:buFont typeface="Arial" panose="020B0604020202020204" pitchFamily="34" charset="0"/>
              <a:buChar char="•"/>
            </a:pPr>
            <a:r>
              <a:rPr lang="es-419" sz="3200" dirty="0">
                <a:latin typeface="Times New Roman" panose="02020603050405020304" pitchFamily="18" charset="0"/>
                <a:cs typeface="Times New Roman" panose="02020603050405020304" pitchFamily="18" charset="0"/>
              </a:rPr>
              <a:t>Telemedicina: debido al cierre de muchos aeropuertos y países, el correo es retrasado y las mujeres podrían iniciar su segundo trimestre antes de obtener los medicamentos</a:t>
            </a:r>
          </a:p>
        </p:txBody>
      </p:sp>
    </p:spTree>
    <p:extLst>
      <p:ext uri="{BB962C8B-B14F-4D97-AF65-F5344CB8AC3E}">
        <p14:creationId xmlns:p14="http://schemas.microsoft.com/office/powerpoint/2010/main" val="35391736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6EA3DD5A-135D-9843-9E39-A5C93BE1C50C}"/>
              </a:ext>
            </a:extLst>
          </p:cNvPr>
          <p:cNvPicPr>
            <a:picLocks noChangeAspect="1"/>
          </p:cNvPicPr>
          <p:nvPr/>
        </p:nvPicPr>
        <p:blipFill>
          <a:blip r:embed="rId3"/>
          <a:stretch>
            <a:fillRect/>
          </a:stretch>
        </p:blipFill>
        <p:spPr>
          <a:xfrm>
            <a:off x="5037513" y="56649"/>
            <a:ext cx="10237260" cy="10084878"/>
          </a:xfrm>
          <a:prstGeom prst="rect">
            <a:avLst/>
          </a:prstGeom>
        </p:spPr>
      </p:pic>
    </p:spTree>
    <p:extLst>
      <p:ext uri="{BB962C8B-B14F-4D97-AF65-F5344CB8AC3E}">
        <p14:creationId xmlns:p14="http://schemas.microsoft.com/office/powerpoint/2010/main" val="5998491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E4E60-2C49-A742-A019-E0E4E6038922}"/>
              </a:ext>
            </a:extLst>
          </p:cNvPr>
          <p:cNvSpPr txBox="1"/>
          <p:nvPr/>
        </p:nvSpPr>
        <p:spPr>
          <a:xfrm>
            <a:off x="3529334" y="3837853"/>
            <a:ext cx="13045431" cy="823174"/>
          </a:xfrm>
          <a:prstGeom prst="rect">
            <a:avLst/>
          </a:prstGeom>
          <a:noFill/>
        </p:spPr>
        <p:txBody>
          <a:bodyPr wrap="none" rtlCol="0">
            <a:spAutoFit/>
          </a:bodyPr>
          <a:lstStyle/>
          <a:p>
            <a:pPr defTabSz="1357152" eaLnBrk="0" fontAlgn="base" hangingPunct="0">
              <a:spcBef>
                <a:spcPct val="0"/>
              </a:spcBef>
              <a:spcAft>
                <a:spcPct val="0"/>
              </a:spcAft>
            </a:pPr>
            <a:r>
              <a:rPr lang="es-419" sz="4749"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¿Y qué pasa con los abortos después de 10 semanas?</a:t>
            </a:r>
          </a:p>
        </p:txBody>
      </p:sp>
    </p:spTree>
    <p:extLst>
      <p:ext uri="{BB962C8B-B14F-4D97-AF65-F5344CB8AC3E}">
        <p14:creationId xmlns:p14="http://schemas.microsoft.com/office/powerpoint/2010/main" val="307287473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B2178-CFAC-9545-B26A-C0D5B34F5F26}"/>
              </a:ext>
            </a:extLst>
          </p:cNvPr>
          <p:cNvSpPr txBox="1"/>
          <p:nvPr/>
        </p:nvSpPr>
        <p:spPr>
          <a:xfrm>
            <a:off x="2326508" y="365761"/>
            <a:ext cx="15922172" cy="9961188"/>
          </a:xfrm>
          <a:prstGeom prst="rect">
            <a:avLst/>
          </a:prstGeom>
          <a:noFill/>
        </p:spPr>
        <p:txBody>
          <a:bodyPr wrap="square" rtlCol="0">
            <a:spAutoFit/>
          </a:bodyPr>
          <a:lstStyle/>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Seguridad y aceptabilidad del aborto con medicamentos vía telemedicina después de 9 semanas de gestación: estudio de cohorte poblacional,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2">
                  <a:extLst>
                    <a:ext uri="{A12FA001-AC4F-418D-AE19-62706E023703}">
                      <ahyp:hlinkClr xmlns:ahyp="http://schemas.microsoft.com/office/drawing/2018/hyperlinkcolor" val="tx"/>
                    </a:ext>
                  </a:extLst>
                </a:hlinkClick>
              </a:rPr>
              <a:t>M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2">
                  <a:extLst>
                    <a:ext uri="{A12FA001-AC4F-418D-AE19-62706E023703}">
                      <ahyp:hlinkClr xmlns:ahyp="http://schemas.microsoft.com/office/drawing/2018/hyperlinkcolor" val="tx"/>
                    </a:ext>
                  </a:extLst>
                </a:hlinkClick>
              </a:rPr>
              <a:t>Endler</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3">
                  <a:extLst>
                    <a:ext uri="{A12FA001-AC4F-418D-AE19-62706E023703}">
                      <ahyp:hlinkClr xmlns:ahyp="http://schemas.microsoft.com/office/drawing/2018/hyperlinkcolor" val="tx"/>
                    </a:ext>
                  </a:extLst>
                </a:hlinkClick>
              </a:rPr>
              <a:t>1</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4">
                  <a:extLst>
                    <a:ext uri="{A12FA001-AC4F-418D-AE19-62706E023703}">
                      <ahyp:hlinkClr xmlns:ahyp="http://schemas.microsoft.com/office/drawing/2018/hyperlinkcolor" val="tx"/>
                    </a:ext>
                  </a:extLst>
                </a:hlinkClick>
              </a:rPr>
              <a:t>L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4">
                  <a:extLst>
                    <a:ext uri="{A12FA001-AC4F-418D-AE19-62706E023703}">
                      <ahyp:hlinkClr xmlns:ahyp="http://schemas.microsoft.com/office/drawing/2018/hyperlinkcolor" val="tx"/>
                    </a:ext>
                  </a:extLst>
                </a:hlinkClick>
              </a:rPr>
              <a:t>Beets</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5">
                  <a:extLst>
                    <a:ext uri="{A12FA001-AC4F-418D-AE19-62706E023703}">
                      <ahyp:hlinkClr xmlns:ahyp="http://schemas.microsoft.com/office/drawing/2018/hyperlinkcolor" val="tx"/>
                    </a:ext>
                  </a:extLst>
                </a:hlinkClick>
              </a:rPr>
              <a:t>2</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6">
                  <a:extLst>
                    <a:ext uri="{A12FA001-AC4F-418D-AE19-62706E023703}">
                      <ahyp:hlinkClr xmlns:ahyp="http://schemas.microsoft.com/office/drawing/2018/hyperlinkcolor" val="tx"/>
                    </a:ext>
                  </a:extLst>
                </a:hlinkClick>
              </a:rPr>
              <a:t>K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6">
                  <a:extLst>
                    <a:ext uri="{A12FA001-AC4F-418D-AE19-62706E023703}">
                      <ahyp:hlinkClr xmlns:ahyp="http://schemas.microsoft.com/office/drawing/2018/hyperlinkcolor" val="tx"/>
                    </a:ext>
                  </a:extLst>
                </a:hlinkClick>
              </a:rPr>
              <a:t>Gemzell</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6">
                  <a:extLst>
                    <a:ext uri="{A12FA001-AC4F-418D-AE19-62706E023703}">
                      <ahyp:hlinkClr xmlns:ahyp="http://schemas.microsoft.com/office/drawing/2018/hyperlinkcolor" val="tx"/>
                    </a:ext>
                  </a:extLst>
                </a:hlinkClick>
              </a:rPr>
              <a:t>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6">
                  <a:extLst>
                    <a:ext uri="{A12FA001-AC4F-418D-AE19-62706E023703}">
                      <ahyp:hlinkClr xmlns:ahyp="http://schemas.microsoft.com/office/drawing/2018/hyperlinkcolor" val="tx"/>
                    </a:ext>
                  </a:extLst>
                </a:hlinkClick>
              </a:rPr>
              <a:t>Danielsson</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3">
                  <a:extLst>
                    <a:ext uri="{A12FA001-AC4F-418D-AE19-62706E023703}">
                      <ahyp:hlinkClr xmlns:ahyp="http://schemas.microsoft.com/office/drawing/2018/hyperlinkcolor" val="tx"/>
                    </a:ext>
                  </a:extLst>
                </a:hlinkClick>
              </a:rPr>
              <a:t>1</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7">
                  <a:extLst>
                    <a:ext uri="{A12FA001-AC4F-418D-AE19-62706E023703}">
                      <ahyp:hlinkClr xmlns:ahyp="http://schemas.microsoft.com/office/drawing/2018/hyperlinkcolor" val="tx"/>
                    </a:ext>
                  </a:extLst>
                </a:hlinkClick>
              </a:rPr>
              <a:t>R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7">
                  <a:extLst>
                    <a:ext uri="{A12FA001-AC4F-418D-AE19-62706E023703}">
                      <ahyp:hlinkClr xmlns:ahyp="http://schemas.microsoft.com/office/drawing/2018/hyperlinkcolor" val="tx"/>
                    </a:ext>
                  </a:extLst>
                </a:hlinkClick>
              </a:rPr>
              <a:t>Gomperts</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hlinkClick r:id="rId8">
                  <a:extLst>
                    <a:ext uri="{A12FA001-AC4F-418D-AE19-62706E023703}">
                      <ahyp:hlinkClr xmlns:ahyp="http://schemas.microsoft.com/office/drawing/2018/hyperlinkcolor" val="tx"/>
                    </a:ext>
                  </a:extLst>
                </a:hlinkClick>
              </a:rPr>
              <a:t>3</a:t>
            </a:r>
            <a:endPar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endParaRP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Objetivo: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Evaluar la seguridad y aceptabilidad del aborto vía telemedicina a &gt;9</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+0</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semanas de gestación.</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Lugar: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Polonia.</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Población: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Seiscientas quince mujeres que solicitaron y tuvieron un aborto vía telemedicina entre el 1 de junio y el 31 de diciembre de 2016.</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Métodos: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Se calcularon los riesgos de resultados adversos como razones de momios ajustadas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con intervalos de confianza de 95% (IC de 95%) por regresión logística incondicional según la edad gestacional en el momento del aborto: ≤9 o &gt;9 semanas de gestación.</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Principales mediciones de resultados: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Consultas clínicas autoinformadas por quejas relacionadas con el aborto dentro de 0 a 1 día después del tratamiento, sangrado abundante, dolor o sangrado más abundante que lo previsto, y baja satisfacción.</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Resultados: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Entre las mujeres en proceso de aborto a ≤9 o &gt;9 semanas de gestación, 3.3% versus 11.7% de las mujeres acudieron al hospital con preocupaciones dentro de 0 a 1 día después de la interrupción del embazo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3.82, IC de 95% de 1.90 a 7.69). Entre las mujeres en proceso de aborto entre 11</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+1</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y 14</a:t>
            </a:r>
            <a:r>
              <a:rPr lang="es-419" sz="2672" baseline="30000"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+2</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semanas de gestación, la tasa fue de 22.5%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9.20, IC de 95% de 3.58 a 23.60). Entre las mujeres en proceso de aborto a ≤9 o &gt;9 semanas de gestación, la tasa de sangrado abundante fue de 6.8% versus 10.1%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1.65, IC de 95% de 0.90 a 3.04), la tasa de baja satisfacción fue de 2.4% versus 1.6%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0.69, IC de 95% de 0.14 a 3.36), la tasa de sangrado más abundante que lo previsto fue de 45.6% versus 57.8%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1.26, IC de 95% de 0.78 a 2.02), y la tasa de dolor más intenso que lo previsto fue de 35.6% versus 38.8% (</a:t>
            </a:r>
            <a:r>
              <a:rPr lang="es-419" sz="2672" dirty="0" err="1">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RMa</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 1.11, IC de 95% de 0.71 a 1.71).</a:t>
            </a:r>
          </a:p>
          <a:p>
            <a:pPr defTabSz="1357152" eaLnBrk="0" fontAlgn="base" hangingPunct="0">
              <a:spcBef>
                <a:spcPct val="0"/>
              </a:spcBef>
              <a:spcAft>
                <a:spcPct val="0"/>
              </a:spcAft>
            </a:pPr>
            <a:r>
              <a:rPr lang="es-419" sz="2672" b="1"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Conclusiones: </a:t>
            </a:r>
            <a:r>
              <a:rPr lang="es-419" sz="2672" dirty="0">
                <a:solidFill>
                  <a:srgbClr val="000000"/>
                </a:solidFill>
                <a:latin typeface="Times New Roman" panose="02020603050405020304" pitchFamily="18" charset="0"/>
                <a:ea typeface="ヒラギノ角ゴ Pro W3" panose="020B0300000000000000" pitchFamily="34" charset="-128"/>
                <a:cs typeface="Times New Roman" panose="02020603050405020304" pitchFamily="18" charset="0"/>
                <a:sym typeface="Gill Sans" panose="020B0502020104020203" pitchFamily="34" charset="-79"/>
              </a:rPr>
              <a:t>El aborto con medicamentos vía telemedicina a &gt;9 semanas de gestación está asociado con mayor riesgo de consulta clínica el mismo día o el día después por preocupaciones relacionadas con el procedimiento, y esta riesgo aumenta con la edad gestacional. Las tasas autoinformadas de sangrado abundante, baja satisfacción, o expectativas insatisfechas del aborto con medicamentos no aumentan con la edad gestacional.</a:t>
            </a:r>
          </a:p>
        </p:txBody>
      </p:sp>
    </p:spTree>
    <p:extLst>
      <p:ext uri="{BB962C8B-B14F-4D97-AF65-F5344CB8AC3E}">
        <p14:creationId xmlns:p14="http://schemas.microsoft.com/office/powerpoint/2010/main" val="5937820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F267163-71C9-C948-B67B-9D0C8D967230}"/>
              </a:ext>
            </a:extLst>
          </p:cNvPr>
          <p:cNvGraphicFramePr>
            <a:graphicFrameLocks noGrp="1"/>
          </p:cNvGraphicFramePr>
          <p:nvPr>
            <p:ph sz="quarter" idx="10"/>
            <p:extLst>
              <p:ext uri="{D42A27DB-BD31-4B8C-83A1-F6EECF244321}">
                <p14:modId xmlns:p14="http://schemas.microsoft.com/office/powerpoint/2010/main" val="2471310958"/>
              </p:ext>
            </p:extLst>
          </p:nvPr>
        </p:nvGraphicFramePr>
        <p:xfrm>
          <a:off x="193964" y="1491529"/>
          <a:ext cx="19801314" cy="10485120"/>
        </p:xfrm>
        <a:graphic>
          <a:graphicData uri="http://schemas.openxmlformats.org/drawingml/2006/table">
            <a:tbl>
              <a:tblPr firstRow="1" bandRow="1">
                <a:tableStyleId>{2D5ABB26-0587-4C30-8999-92F81FD0307C}</a:tableStyleId>
              </a:tblPr>
              <a:tblGrid>
                <a:gridCol w="5828553">
                  <a:extLst>
                    <a:ext uri="{9D8B030D-6E8A-4147-A177-3AD203B41FA5}">
                      <a16:colId xmlns:a16="http://schemas.microsoft.com/office/drawing/2014/main" val="528930698"/>
                    </a:ext>
                  </a:extLst>
                </a:gridCol>
                <a:gridCol w="13972761">
                  <a:extLst>
                    <a:ext uri="{9D8B030D-6E8A-4147-A177-3AD203B41FA5}">
                      <a16:colId xmlns:a16="http://schemas.microsoft.com/office/drawing/2014/main" val="4053850946"/>
                    </a:ext>
                  </a:extLst>
                </a:gridCol>
              </a:tblGrid>
              <a:tr h="1251280">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s-419" sz="2800" b="1" noProof="0">
                          <a:solidFill>
                            <a:schemeClr val="tx1"/>
                          </a:solidFill>
                          <a:latin typeface="+mn-lt"/>
                          <a:ea typeface="+mn-ea"/>
                          <a:cs typeface="+mn-cs"/>
                        </a:rPr>
                        <a:t>Introducción</a:t>
                      </a:r>
                    </a:p>
                  </a:txBody>
                  <a:tcPr marL="320040" marR="320040" marT="320040" marB="32004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3200" b="0" spc="300" noProof="0">
                          <a:solidFill>
                            <a:schemeClr val="bg1"/>
                          </a:solidFill>
                          <a:latin typeface="Helvetica" pitchFamily="2" charset="0"/>
                          <a:ea typeface="+mn-ea"/>
                          <a:cs typeface="+mn-cs"/>
                        </a:rPr>
                        <a:t>NATHALIE KAPP</a:t>
                      </a:r>
                      <a:br>
                        <a:rPr lang="es-419" sz="3200" noProof="0">
                          <a:solidFill>
                            <a:schemeClr val="bg1"/>
                          </a:solidFill>
                          <a:latin typeface="Helvetica" pitchFamily="2" charset="0"/>
                        </a:rPr>
                      </a:br>
                      <a:r>
                        <a:rPr lang="es-419" sz="2800" noProof="0">
                          <a:solidFill>
                            <a:schemeClr val="bg1"/>
                          </a:solidFill>
                          <a:latin typeface="Helvetica"/>
                        </a:rPr>
                        <a:t>Directora Médica, Ipas</a:t>
                      </a:r>
                      <a:endParaRPr lang="es-419" sz="3200" noProof="0">
                        <a:solidFill>
                          <a:schemeClr val="bg1"/>
                        </a:solidFill>
                        <a:latin typeface="Helvetica" pitchFamily="2" charset="0"/>
                      </a:endParaRPr>
                    </a:p>
                  </a:txBody>
                  <a:tcPr marL="320040" marR="320040" marT="320040" marB="320040"/>
                </a:tc>
                <a:extLst>
                  <a:ext uri="{0D108BD9-81ED-4DB2-BD59-A6C34878D82A}">
                    <a16:rowId xmlns:a16="http://schemas.microsoft.com/office/drawing/2014/main" val="943307628"/>
                  </a:ext>
                </a:extLst>
              </a:tr>
              <a:tr h="1504213">
                <a:tc>
                  <a:txBody>
                    <a:bodyPr/>
                    <a:lstStyle/>
                    <a:p>
                      <a:pPr algn="r"/>
                      <a:r>
                        <a:rPr lang="es-419" altLang="en-US" sz="2800" b="1" noProof="0" dirty="0">
                          <a:solidFill>
                            <a:schemeClr val="tx1"/>
                          </a:solidFill>
                          <a:latin typeface="+mn-lt"/>
                          <a:ea typeface="+mn-ea"/>
                          <a:cs typeface="+mn-cs"/>
                        </a:rPr>
                        <a:t>Abortos en el segundo trimestre y COVID-19</a:t>
                      </a:r>
                      <a:endParaRPr lang="es-419" sz="2800" b="1" noProof="0" dirty="0">
                        <a:solidFill>
                          <a:schemeClr val="tx1"/>
                        </a:solidFill>
                        <a:latin typeface="+mn-lt"/>
                        <a:ea typeface="+mn-ea"/>
                        <a:cs typeface="+mn-cs"/>
                      </a:endParaRPr>
                    </a:p>
                  </a:txBody>
                  <a:tcPr marL="320040" marR="320040" marT="320040" marB="320040"/>
                </a:tc>
                <a:tc>
                  <a:txBody>
                    <a:bodyPr/>
                    <a:lstStyle/>
                    <a:p>
                      <a:r>
                        <a:rPr lang="es-419" sz="3200" b="0" spc="300" noProof="0" dirty="0">
                          <a:solidFill>
                            <a:schemeClr val="bg1"/>
                          </a:solidFill>
                          <a:latin typeface="Helvetica" pitchFamily="2" charset="0"/>
                          <a:ea typeface="+mn-ea"/>
                          <a:cs typeface="+mn-cs"/>
                        </a:rPr>
                        <a:t>REBECCA GOMPERTS</a:t>
                      </a:r>
                      <a:br>
                        <a:rPr lang="es-419" sz="3200" noProof="0" dirty="0">
                          <a:solidFill>
                            <a:schemeClr val="bg1"/>
                          </a:solidFill>
                          <a:latin typeface="Helvetica" pitchFamily="2" charset="0"/>
                        </a:rPr>
                      </a:br>
                      <a:r>
                        <a:rPr lang="es-419" sz="2800" noProof="0" dirty="0">
                          <a:solidFill>
                            <a:schemeClr val="bg1"/>
                          </a:solidFill>
                          <a:latin typeface="Helvetica"/>
                        </a:rPr>
                        <a:t>Fundadora y Directora, </a:t>
                      </a:r>
                      <a:r>
                        <a:rPr lang="es-419" sz="2800" i="1" noProof="0" dirty="0" err="1">
                          <a:solidFill>
                            <a:schemeClr val="bg1"/>
                          </a:solidFill>
                          <a:latin typeface="Helvetica"/>
                        </a:rPr>
                        <a:t>Women</a:t>
                      </a:r>
                      <a:r>
                        <a:rPr lang="es-419" sz="2800" i="1" noProof="0" dirty="0">
                          <a:solidFill>
                            <a:schemeClr val="bg1"/>
                          </a:solidFill>
                          <a:latin typeface="Helvetica"/>
                        </a:rPr>
                        <a:t> </a:t>
                      </a:r>
                      <a:r>
                        <a:rPr lang="es-419" sz="2800" i="1" noProof="0" dirty="0" err="1">
                          <a:solidFill>
                            <a:schemeClr val="bg1"/>
                          </a:solidFill>
                          <a:latin typeface="Helvetica"/>
                        </a:rPr>
                        <a:t>on</a:t>
                      </a:r>
                      <a:r>
                        <a:rPr lang="es-419" sz="2800" i="1" noProof="0" dirty="0">
                          <a:solidFill>
                            <a:schemeClr val="bg1"/>
                          </a:solidFill>
                          <a:latin typeface="Helvetica"/>
                        </a:rPr>
                        <a:t> Web</a:t>
                      </a:r>
                      <a:r>
                        <a:rPr lang="es-419" sz="2800" noProof="0" dirty="0">
                          <a:solidFill>
                            <a:schemeClr val="bg1"/>
                          </a:solidFill>
                          <a:latin typeface="Helvetica"/>
                        </a:rPr>
                        <a:t> y </a:t>
                      </a:r>
                      <a:r>
                        <a:rPr lang="es-419" sz="2800" i="1" noProof="0" dirty="0" err="1">
                          <a:solidFill>
                            <a:schemeClr val="bg1"/>
                          </a:solidFill>
                          <a:latin typeface="Helvetica"/>
                        </a:rPr>
                        <a:t>Women</a:t>
                      </a:r>
                      <a:r>
                        <a:rPr lang="es-419" sz="2800" i="1" noProof="0" dirty="0">
                          <a:solidFill>
                            <a:schemeClr val="bg1"/>
                          </a:solidFill>
                          <a:latin typeface="Helvetica"/>
                        </a:rPr>
                        <a:t> </a:t>
                      </a:r>
                      <a:r>
                        <a:rPr lang="es-419" sz="2800" i="1" noProof="0" dirty="0" err="1">
                          <a:solidFill>
                            <a:schemeClr val="bg1"/>
                          </a:solidFill>
                          <a:latin typeface="Helvetica"/>
                        </a:rPr>
                        <a:t>on</a:t>
                      </a:r>
                      <a:r>
                        <a:rPr lang="es-419" sz="2800" i="1" noProof="0" dirty="0">
                          <a:solidFill>
                            <a:schemeClr val="bg1"/>
                          </a:solidFill>
                          <a:latin typeface="Helvetica"/>
                        </a:rPr>
                        <a:t> </a:t>
                      </a:r>
                      <a:r>
                        <a:rPr lang="es-419" sz="2800" i="1" noProof="0" dirty="0" err="1">
                          <a:solidFill>
                            <a:schemeClr val="bg1"/>
                          </a:solidFill>
                          <a:latin typeface="Helvetica"/>
                        </a:rPr>
                        <a:t>Waves</a:t>
                      </a:r>
                      <a:endParaRPr lang="es-419" sz="3200" i="1" noProof="0" dirty="0">
                        <a:solidFill>
                          <a:schemeClr val="bg1"/>
                        </a:solidFill>
                        <a:latin typeface="Helvetica" pitchFamily="2" charset="0"/>
                      </a:endParaRPr>
                    </a:p>
                  </a:txBody>
                  <a:tcPr marL="320040" marR="320040" marT="320040" marB="320040"/>
                </a:tc>
                <a:extLst>
                  <a:ext uri="{0D108BD9-81ED-4DB2-BD59-A6C34878D82A}">
                    <a16:rowId xmlns:a16="http://schemas.microsoft.com/office/drawing/2014/main" val="942556943"/>
                  </a:ext>
                </a:extLst>
              </a:tr>
              <a:tr h="830411">
                <a:tc>
                  <a:txBody>
                    <a:bodyPr/>
                    <a:lstStyle/>
                    <a:p>
                      <a:pPr algn="r"/>
                      <a:r>
                        <a:rPr lang="es-419" sz="2800" b="1" noProof="0" dirty="0">
                          <a:solidFill>
                            <a:schemeClr val="tx1"/>
                          </a:solidFill>
                          <a:latin typeface="+mn-lt"/>
                          <a:ea typeface="+mn-ea"/>
                          <a:cs typeface="+mn-cs"/>
                        </a:rPr>
                        <a:t>Prestación de servicios de aborto con medicamentos más allá de 12 semanas vía telemedicina</a:t>
                      </a:r>
                    </a:p>
                  </a:txBody>
                  <a:tcPr marL="320040" marR="320040" marT="320040" marB="32004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3200" b="0" spc="300" noProof="0" dirty="0">
                          <a:solidFill>
                            <a:schemeClr val="bg1"/>
                          </a:solidFill>
                          <a:latin typeface="Helvetica" pitchFamily="2" charset="0"/>
                          <a:ea typeface="+mn-ea"/>
                          <a:cs typeface="+mn-cs"/>
                        </a:rPr>
                        <a:t>NATHALIE KAPP</a:t>
                      </a:r>
                      <a:br>
                        <a:rPr lang="es-419" sz="3600" noProof="0" dirty="0">
                          <a:solidFill>
                            <a:schemeClr val="bg1"/>
                          </a:solidFill>
                          <a:latin typeface="Helvetica" pitchFamily="2" charset="0"/>
                        </a:rPr>
                      </a:br>
                      <a:r>
                        <a:rPr lang="es-419" sz="2800" noProof="0" dirty="0">
                          <a:solidFill>
                            <a:schemeClr val="bg1"/>
                          </a:solidFill>
                          <a:latin typeface="Helvetica"/>
                        </a:rPr>
                        <a:t>Directora Médica, </a:t>
                      </a:r>
                      <a:r>
                        <a:rPr lang="es-419" sz="2800" noProof="0" dirty="0" err="1">
                          <a:solidFill>
                            <a:schemeClr val="bg1"/>
                          </a:solidFill>
                          <a:latin typeface="Helvetica"/>
                        </a:rPr>
                        <a:t>Ipas</a:t>
                      </a:r>
                      <a:endParaRPr lang="es-419" sz="3600" noProof="0" dirty="0">
                        <a:solidFill>
                          <a:schemeClr val="bg1"/>
                        </a:solidFill>
                        <a:latin typeface="Helvetica" pitchFamily="2" charset="0"/>
                      </a:endParaRPr>
                    </a:p>
                  </a:txBody>
                  <a:tcPr marL="320040" marR="320040" marT="320040" marB="320040"/>
                </a:tc>
                <a:extLst>
                  <a:ext uri="{0D108BD9-81ED-4DB2-BD59-A6C34878D82A}">
                    <a16:rowId xmlns:a16="http://schemas.microsoft.com/office/drawing/2014/main" val="2759103198"/>
                  </a:ext>
                </a:extLst>
              </a:tr>
              <a:tr h="1504213">
                <a:tc>
                  <a:txBody>
                    <a:bodyPr/>
                    <a:lstStyle/>
                    <a:p>
                      <a:pPr algn="r"/>
                      <a:r>
                        <a:rPr lang="es-419" sz="2800" b="1" noProof="0" dirty="0">
                          <a:solidFill>
                            <a:schemeClr val="tx1"/>
                          </a:solidFill>
                          <a:latin typeface="+mn-lt"/>
                          <a:ea typeface="+mn-ea"/>
                          <a:cs typeface="+mn-cs"/>
                        </a:rPr>
                        <a:t>Servicios ambulatorios de aborto a las 13 semanas o más de gestación</a:t>
                      </a:r>
                    </a:p>
                  </a:txBody>
                  <a:tcPr marL="320040" marR="320040" marT="320040" marB="320040"/>
                </a:tc>
                <a:tc>
                  <a:txBody>
                    <a:bodyPr/>
                    <a:lstStyle/>
                    <a:p>
                      <a:pPr algn="l">
                        <a:defRPr/>
                      </a:pPr>
                      <a:r>
                        <a:rPr lang="es-419" sz="3200" b="0" spc="300" noProof="0" dirty="0">
                          <a:solidFill>
                            <a:schemeClr val="bg1"/>
                          </a:solidFill>
                          <a:latin typeface="Helvetica" pitchFamily="2" charset="0"/>
                          <a:ea typeface="+mn-ea"/>
                          <a:cs typeface="+mn-cs"/>
                        </a:rPr>
                        <a:t>KARTHIK SRINIVASAN</a:t>
                      </a:r>
                    </a:p>
                    <a:p>
                      <a:pPr algn="l">
                        <a:defRPr/>
                      </a:pPr>
                      <a:r>
                        <a:rPr lang="es-419" sz="2800" noProof="0" dirty="0">
                          <a:solidFill>
                            <a:schemeClr val="bg1"/>
                          </a:solidFill>
                          <a:latin typeface="Helvetica"/>
                        </a:rPr>
                        <a:t>Principal Asesor Médico, Federación Internacional de Planificación de la Familia  </a:t>
                      </a:r>
                    </a:p>
                  </a:txBody>
                  <a:tcPr marL="320040" marR="320040" marT="320040" marB="320040"/>
                </a:tc>
                <a:extLst>
                  <a:ext uri="{0D108BD9-81ED-4DB2-BD59-A6C34878D82A}">
                    <a16:rowId xmlns:a16="http://schemas.microsoft.com/office/drawing/2014/main" val="386602809"/>
                  </a:ext>
                </a:extLst>
              </a:tr>
              <a:tr h="1290313">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s-419" sz="2800" b="1" noProof="0" dirty="0"/>
                        <a:t>Aborto a las 13 semanas o más de gestación: ampliando el acceso mediante un continuum de intervenciones</a:t>
                      </a:r>
                      <a:endParaRPr lang="es-419" sz="2200" b="1" noProof="0" dirty="0">
                        <a:solidFill>
                          <a:schemeClr val="bg1"/>
                        </a:solidFill>
                        <a:latin typeface="Helvetica" pitchFamily="2" charset="0"/>
                      </a:endParaRPr>
                    </a:p>
                  </a:txBody>
                  <a:tcPr marL="320040" marR="320040" marT="320040" marB="32004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419" sz="3200" b="0" spc="300" noProof="0" dirty="0">
                          <a:solidFill>
                            <a:schemeClr val="bg1"/>
                          </a:solidFill>
                          <a:latin typeface="Helvetica" pitchFamily="2" charset="0"/>
                          <a:ea typeface="+mn-ea"/>
                          <a:cs typeface="+mn-cs"/>
                        </a:rPr>
                        <a:t>ALISON EDELMAN</a:t>
                      </a:r>
                      <a:br>
                        <a:rPr lang="es-419" sz="3200" noProof="0" dirty="0">
                          <a:solidFill>
                            <a:schemeClr val="bg1"/>
                          </a:solidFill>
                          <a:latin typeface="Helvetica"/>
                        </a:rPr>
                      </a:br>
                      <a:r>
                        <a:rPr lang="es-419" sz="2800" noProof="0" dirty="0">
                          <a:solidFill>
                            <a:schemeClr val="bg1"/>
                          </a:solidFill>
                          <a:latin typeface="Helvetica"/>
                        </a:rPr>
                        <a:t>Profesora de Gineco-Obstetricia, </a:t>
                      </a:r>
                      <a:r>
                        <a:rPr lang="es-419" sz="2800" i="1" noProof="0" dirty="0" err="1">
                          <a:solidFill>
                            <a:schemeClr val="bg1"/>
                          </a:solidFill>
                          <a:latin typeface="Helvetica"/>
                        </a:rPr>
                        <a:t>Oregon</a:t>
                      </a:r>
                      <a:r>
                        <a:rPr lang="es-419" sz="2800" i="1" noProof="0" dirty="0">
                          <a:solidFill>
                            <a:schemeClr val="bg1"/>
                          </a:solidFill>
                          <a:latin typeface="Helvetica"/>
                        </a:rPr>
                        <a:t> </a:t>
                      </a:r>
                      <a:r>
                        <a:rPr lang="es-419" sz="2800" i="1" noProof="0" dirty="0" err="1">
                          <a:solidFill>
                            <a:schemeClr val="bg1"/>
                          </a:solidFill>
                          <a:latin typeface="Helvetica"/>
                        </a:rPr>
                        <a:t>Health</a:t>
                      </a:r>
                      <a:r>
                        <a:rPr lang="es-419" sz="2800" i="1" noProof="0" dirty="0">
                          <a:solidFill>
                            <a:schemeClr val="bg1"/>
                          </a:solidFill>
                          <a:latin typeface="Helvetica"/>
                        </a:rPr>
                        <a:t> &amp; </a:t>
                      </a:r>
                      <a:r>
                        <a:rPr lang="es-419" sz="2800" i="1" noProof="0" dirty="0" err="1">
                          <a:solidFill>
                            <a:schemeClr val="bg1"/>
                          </a:solidFill>
                          <a:latin typeface="Helvetica"/>
                        </a:rPr>
                        <a:t>Science</a:t>
                      </a:r>
                      <a:r>
                        <a:rPr lang="es-419" sz="2800" i="1" noProof="0" dirty="0">
                          <a:solidFill>
                            <a:schemeClr val="bg1"/>
                          </a:solidFill>
                          <a:latin typeface="Helvetica"/>
                        </a:rPr>
                        <a:t> </a:t>
                      </a:r>
                      <a:r>
                        <a:rPr lang="es-419" sz="2800" noProof="0" dirty="0" err="1">
                          <a:solidFill>
                            <a:schemeClr val="bg1"/>
                          </a:solidFill>
                          <a:latin typeface="Helvetica"/>
                        </a:rPr>
                        <a:t>University</a:t>
                      </a:r>
                      <a:r>
                        <a:rPr lang="es-419" sz="2800" noProof="0" dirty="0">
                          <a:solidFill>
                            <a:schemeClr val="bg1"/>
                          </a:solidFill>
                          <a:latin typeface="Helvetica"/>
                        </a:rPr>
                        <a:t>; Consultora Clínica, </a:t>
                      </a:r>
                      <a:r>
                        <a:rPr lang="es-419" sz="2800" noProof="0" dirty="0" err="1">
                          <a:solidFill>
                            <a:schemeClr val="bg1"/>
                          </a:solidFill>
                          <a:latin typeface="Helvetica"/>
                        </a:rPr>
                        <a:t>Ipas</a:t>
                      </a:r>
                      <a:r>
                        <a:rPr lang="es-419" sz="2800" noProof="0" dirty="0">
                          <a:solidFill>
                            <a:schemeClr val="bg1"/>
                          </a:solidFill>
                          <a:latin typeface="Helvetica"/>
                        </a:rPr>
                        <a:t>  </a:t>
                      </a:r>
                      <a:endParaRPr lang="es-419" sz="3200" noProof="0" dirty="0">
                        <a:solidFill>
                          <a:schemeClr val="bg1"/>
                        </a:solidFill>
                        <a:latin typeface="Helvetica"/>
                      </a:endParaRPr>
                    </a:p>
                  </a:txBody>
                  <a:tcPr marL="320040" marR="320040" marT="320040" marB="320040"/>
                </a:tc>
                <a:extLst>
                  <a:ext uri="{0D108BD9-81ED-4DB2-BD59-A6C34878D82A}">
                    <a16:rowId xmlns:a16="http://schemas.microsoft.com/office/drawing/2014/main" val="3790365928"/>
                  </a:ext>
                </a:extLst>
              </a:tr>
              <a:tr h="1504213">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s-419" sz="2800" b="1" noProof="0" dirty="0">
                          <a:solidFill>
                            <a:schemeClr val="tx1"/>
                          </a:solidFill>
                          <a:latin typeface="+mn-lt"/>
                          <a:ea typeface="+mn-ea"/>
                          <a:cs typeface="+mn-cs"/>
                        </a:rPr>
                        <a:t>Sesión de P y R moderada por</a:t>
                      </a:r>
                    </a:p>
                    <a:p>
                      <a:pPr marL="0" marR="0" lvl="0" indent="0" algn="r" defTabSz="914400" eaLnBrk="1" fontAlgn="auto" latinLnBrk="0" hangingPunct="1">
                        <a:lnSpc>
                          <a:spcPct val="100000"/>
                        </a:lnSpc>
                        <a:spcBef>
                          <a:spcPts val="0"/>
                        </a:spcBef>
                        <a:spcAft>
                          <a:spcPts val="0"/>
                        </a:spcAft>
                        <a:buClrTx/>
                        <a:buSzTx/>
                        <a:buFontTx/>
                        <a:buNone/>
                        <a:tabLst/>
                        <a:defRPr/>
                      </a:pPr>
                      <a:endParaRPr lang="es-419" sz="3200" b="1" noProof="0" dirty="0">
                        <a:solidFill>
                          <a:schemeClr val="bg1"/>
                        </a:solidFill>
                        <a:latin typeface="Helvetica" pitchFamily="2" charset="0"/>
                      </a:endParaRPr>
                    </a:p>
                  </a:txBody>
                  <a:tcPr marL="320040" marR="320040" marT="320040" marB="32004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419" sz="3200" b="0" spc="300" noProof="0" dirty="0">
                          <a:solidFill>
                            <a:schemeClr val="bg1"/>
                          </a:solidFill>
                          <a:latin typeface="Helvetica" pitchFamily="2" charset="0"/>
                          <a:ea typeface="+mn-ea"/>
                          <a:cs typeface="+mn-cs"/>
                        </a:rPr>
                        <a:t>RASHA DABASH</a:t>
                      </a:r>
                      <a:br>
                        <a:rPr lang="es-419" sz="3600" noProof="0" dirty="0">
                          <a:solidFill>
                            <a:schemeClr val="bg1"/>
                          </a:solidFill>
                          <a:latin typeface="Helvetica"/>
                        </a:rPr>
                      </a:br>
                      <a:r>
                        <a:rPr lang="es-419" sz="2800" noProof="0" dirty="0">
                          <a:solidFill>
                            <a:schemeClr val="bg1"/>
                          </a:solidFill>
                          <a:latin typeface="Helvetica"/>
                        </a:rPr>
                        <a:t>Directora de Excelencia Técnica, </a:t>
                      </a:r>
                      <a:r>
                        <a:rPr lang="es-419" sz="2800" noProof="0" dirty="0" err="1">
                          <a:solidFill>
                            <a:schemeClr val="bg1"/>
                          </a:solidFill>
                          <a:latin typeface="Helvetica"/>
                        </a:rPr>
                        <a:t>Ipas</a:t>
                      </a:r>
                      <a:endParaRPr lang="es-419" sz="3600" noProof="0" dirty="0">
                        <a:solidFill>
                          <a:schemeClr val="bg1"/>
                        </a:solidFill>
                        <a:latin typeface="Helvetica" pitchFamily="2" charset="0"/>
                      </a:endParaRPr>
                    </a:p>
                  </a:txBody>
                  <a:tcPr marL="320040" marR="320040" marT="320040" marB="320040"/>
                </a:tc>
                <a:extLst>
                  <a:ext uri="{0D108BD9-81ED-4DB2-BD59-A6C34878D82A}">
                    <a16:rowId xmlns:a16="http://schemas.microsoft.com/office/drawing/2014/main" val="3249444355"/>
                  </a:ext>
                </a:extLst>
              </a:tr>
            </a:tbl>
          </a:graphicData>
        </a:graphic>
      </p:graphicFrame>
      <p:sp>
        <p:nvSpPr>
          <p:cNvPr id="3" name="Title 2">
            <a:extLst>
              <a:ext uri="{FF2B5EF4-FFF2-40B4-BE49-F238E27FC236}">
                <a16:creationId xmlns:a16="http://schemas.microsoft.com/office/drawing/2014/main" id="{D22EA784-2868-42B5-B1E5-B6A7A20A5309}"/>
              </a:ext>
            </a:extLst>
          </p:cNvPr>
          <p:cNvSpPr>
            <a:spLocks noGrp="1"/>
          </p:cNvSpPr>
          <p:nvPr>
            <p:ph type="ctrTitle"/>
          </p:nvPr>
        </p:nvSpPr>
        <p:spPr>
          <a:xfrm>
            <a:off x="1822450" y="168849"/>
            <a:ext cx="16459200" cy="1308050"/>
          </a:xfrm>
          <a:prstGeom prst="rect">
            <a:avLst/>
          </a:prstGeom>
        </p:spPr>
        <p:txBody>
          <a:bodyPr/>
          <a:lstStyle/>
          <a:p>
            <a:r>
              <a:rPr lang="en-US" sz="8500" dirty="0"/>
              <a:t>Agenda</a:t>
            </a:r>
          </a:p>
        </p:txBody>
      </p:sp>
    </p:spTree>
    <p:extLst>
      <p:ext uri="{BB962C8B-B14F-4D97-AF65-F5344CB8AC3E}">
        <p14:creationId xmlns:p14="http://schemas.microsoft.com/office/powerpoint/2010/main" val="3027757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8CE633-27FA-4FCD-AE65-99E36FA49BED}"/>
              </a:ext>
            </a:extLst>
          </p:cNvPr>
          <p:cNvSpPr txBox="1">
            <a:spLocks/>
          </p:cNvSpPr>
          <p:nvPr/>
        </p:nvSpPr>
        <p:spPr>
          <a:xfrm>
            <a:off x="1432218" y="1536998"/>
            <a:ext cx="17239663" cy="3560782"/>
          </a:xfrm>
          <a:prstGeom prst="rect">
            <a:avLst/>
          </a:prstGeom>
        </p:spPr>
        <p:txBody>
          <a:bodyPr anchor="ctr">
            <a:normAutofit fontScale="85000" lnSpcReduction="10000"/>
          </a:bodyPr>
          <a:lstStyle>
            <a:lvl1pPr>
              <a:defRPr>
                <a:latin typeface="+mj-lt"/>
                <a:ea typeface="+mj-ea"/>
                <a:cs typeface="+mj-cs"/>
              </a:defRPr>
            </a:lvl1pPr>
          </a:lstStyle>
          <a:p>
            <a:pPr algn="ctr"/>
            <a:r>
              <a:rPr lang="es-419" sz="9894" b="1" kern="0" dirty="0">
                <a:solidFill>
                  <a:srgbClr val="FFFFFF"/>
                </a:solidFill>
              </a:rPr>
              <a:t>Prestación de servicios de aborto con medicamentos vía telemedicina más allá de 12 semanas de gestación</a:t>
            </a:r>
          </a:p>
        </p:txBody>
      </p:sp>
      <p:sp>
        <p:nvSpPr>
          <p:cNvPr id="4" name="Subtitle 2">
            <a:extLst>
              <a:ext uri="{FF2B5EF4-FFF2-40B4-BE49-F238E27FC236}">
                <a16:creationId xmlns:a16="http://schemas.microsoft.com/office/drawing/2014/main" id="{F2D5101E-EDEA-4F81-AA87-EDF94B1F6316}"/>
              </a:ext>
            </a:extLst>
          </p:cNvPr>
          <p:cNvSpPr txBox="1">
            <a:spLocks/>
          </p:cNvSpPr>
          <p:nvPr/>
        </p:nvSpPr>
        <p:spPr>
          <a:xfrm>
            <a:off x="7800340" y="5097780"/>
            <a:ext cx="4503420" cy="2766060"/>
          </a:xfrm>
          <a:prstGeom prst="rect">
            <a:avLst/>
          </a:prstGeom>
          <a:noFill/>
        </p:spPr>
        <p:txBody>
          <a:bodyPr anchor="ct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s-419" sz="3298" kern="0" dirty="0">
                <a:solidFill>
                  <a:srgbClr val="FFFFFF"/>
                </a:solidFill>
              </a:rPr>
              <a:t>Nathalie Kapp, </a:t>
            </a:r>
            <a:br>
              <a:rPr lang="es-419" sz="3298" kern="0" dirty="0">
                <a:solidFill>
                  <a:srgbClr val="FFFFFF"/>
                </a:solidFill>
              </a:rPr>
            </a:br>
            <a:r>
              <a:rPr lang="es-419" sz="3298" kern="0" dirty="0">
                <a:solidFill>
                  <a:srgbClr val="FFFFFF"/>
                </a:solidFill>
              </a:rPr>
              <a:t>Directora Médica, </a:t>
            </a:r>
            <a:r>
              <a:rPr lang="es-419" sz="3298" kern="0" dirty="0" err="1">
                <a:solidFill>
                  <a:srgbClr val="FFFFFF"/>
                </a:solidFill>
              </a:rPr>
              <a:t>Ipas</a:t>
            </a:r>
            <a:endParaRPr lang="es-419" sz="3298" kern="0" dirty="0">
              <a:solidFill>
                <a:srgbClr val="FFFFFF"/>
              </a:solidFill>
            </a:endParaRPr>
          </a:p>
        </p:txBody>
      </p:sp>
    </p:spTree>
    <p:extLst>
      <p:ext uri="{BB962C8B-B14F-4D97-AF65-F5344CB8AC3E}">
        <p14:creationId xmlns:p14="http://schemas.microsoft.com/office/powerpoint/2010/main" val="3122000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E2133-0755-42E6-A659-BA175248E909}"/>
              </a:ext>
            </a:extLst>
          </p:cNvPr>
          <p:cNvSpPr>
            <a:spLocks noGrp="1"/>
          </p:cNvSpPr>
          <p:nvPr>
            <p:ph type="ctrTitle"/>
          </p:nvPr>
        </p:nvSpPr>
        <p:spPr>
          <a:xfrm>
            <a:off x="1422399" y="736679"/>
            <a:ext cx="17330057" cy="2215991"/>
          </a:xfrm>
        </p:spPr>
        <p:txBody>
          <a:bodyPr/>
          <a:lstStyle/>
          <a:p>
            <a:r>
              <a:rPr lang="es-419" dirty="0">
                <a:solidFill>
                  <a:srgbClr val="FFFFFF"/>
                </a:solidFill>
              </a:rPr>
              <a:t>Diseño: revisión retrospectiva de casos</a:t>
            </a:r>
            <a:endParaRPr lang="es-419" dirty="0"/>
          </a:p>
        </p:txBody>
      </p:sp>
      <p:graphicFrame>
        <p:nvGraphicFramePr>
          <p:cNvPr id="5" name="Content Placeholder 2">
            <a:extLst>
              <a:ext uri="{FF2B5EF4-FFF2-40B4-BE49-F238E27FC236}">
                <a16:creationId xmlns:a16="http://schemas.microsoft.com/office/drawing/2014/main" id="{E5FB0219-90B5-43D8-B48E-2E32F8F57540}"/>
              </a:ext>
            </a:extLst>
          </p:cNvPr>
          <p:cNvGraphicFramePr>
            <a:graphicFrameLocks/>
          </p:cNvGraphicFramePr>
          <p:nvPr>
            <p:extLst>
              <p:ext uri="{D42A27DB-BD31-4B8C-83A1-F6EECF244321}">
                <p14:modId xmlns:p14="http://schemas.microsoft.com/office/powerpoint/2010/main" val="3720577140"/>
              </p:ext>
            </p:extLst>
          </p:nvPr>
        </p:nvGraphicFramePr>
        <p:xfrm>
          <a:off x="5113307" y="2378827"/>
          <a:ext cx="9877485" cy="8676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31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1422" y="397"/>
            <a:ext cx="1507808" cy="113085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7ADECD-AAC8-43D0-9D20-8AB1A3B25C55}"/>
              </a:ext>
            </a:extLst>
          </p:cNvPr>
          <p:cNvSpPr>
            <a:spLocks noGrp="1"/>
          </p:cNvSpPr>
          <p:nvPr>
            <p:ph type="title"/>
          </p:nvPr>
        </p:nvSpPr>
        <p:spPr>
          <a:xfrm>
            <a:off x="720805" y="385434"/>
            <a:ext cx="16481091" cy="1182353"/>
          </a:xfrm>
        </p:spPr>
        <p:txBody>
          <a:bodyPr vert="horz" lIns="150781" tIns="75390" rIns="150781" bIns="75390" rtlCol="0" anchor="b">
            <a:normAutofit/>
          </a:bodyPr>
          <a:lstStyle/>
          <a:p>
            <a:pPr algn="ctr"/>
            <a:r>
              <a:rPr lang="es-419" sz="6000" b="1" dirty="0">
                <a:latin typeface="Helvetica" panose="020B0604020202020204" pitchFamily="34" charset="0"/>
                <a:cs typeface="Helvetica" panose="020B0604020202020204" pitchFamily="34" charset="0"/>
              </a:rPr>
              <a:t>Resultados: datos demográficos</a:t>
            </a:r>
          </a:p>
        </p:txBody>
      </p:sp>
      <p:sp>
        <p:nvSpPr>
          <p:cNvPr id="3" name="Content Placeholder 2">
            <a:extLst>
              <a:ext uri="{FF2B5EF4-FFF2-40B4-BE49-F238E27FC236}">
                <a16:creationId xmlns:a16="http://schemas.microsoft.com/office/drawing/2014/main" id="{25CFAD58-98AB-4066-8413-BAA73505C8FD}"/>
              </a:ext>
            </a:extLst>
          </p:cNvPr>
          <p:cNvSpPr>
            <a:spLocks noGrp="1"/>
          </p:cNvSpPr>
          <p:nvPr>
            <p:ph sz="half" idx="1"/>
          </p:nvPr>
        </p:nvSpPr>
        <p:spPr>
          <a:xfrm>
            <a:off x="1518851" y="3005209"/>
            <a:ext cx="7231291" cy="5933069"/>
          </a:xfrm>
        </p:spPr>
        <p:txBody>
          <a:bodyPr vert="horz" lIns="150781" tIns="75390" rIns="150781" bIns="75390" rtlCol="0">
            <a:normAutofit/>
          </a:bodyPr>
          <a:lstStyle/>
          <a:p>
            <a:r>
              <a:rPr lang="es-419" sz="4000" dirty="0">
                <a:latin typeface="Helvetica" panose="020B0604020202020204" pitchFamily="34" charset="0"/>
                <a:cs typeface="Helvetica" panose="020B0604020202020204" pitchFamily="34" charset="0"/>
              </a:rPr>
              <a:t>Población = 131 mujeres </a:t>
            </a:r>
          </a:p>
          <a:p>
            <a:pPr lvl="1"/>
            <a:r>
              <a:rPr lang="es-419" sz="4000" dirty="0">
                <a:latin typeface="Helvetica" panose="020B0604020202020204" pitchFamily="34" charset="0"/>
                <a:cs typeface="Helvetica" panose="020B0604020202020204" pitchFamily="34" charset="0"/>
              </a:rPr>
              <a:t>Tomaron pastillas de AM &gt;12 semanas y proporcionaron datos sobre los resultados del aborto</a:t>
            </a:r>
          </a:p>
          <a:p>
            <a:r>
              <a:rPr lang="es-419" sz="4000" dirty="0">
                <a:latin typeface="Helvetica" panose="020B0604020202020204" pitchFamily="34" charset="0"/>
                <a:cs typeface="Helvetica" panose="020B0604020202020204" pitchFamily="34" charset="0"/>
              </a:rPr>
              <a:t>90% recibió mifepristona + misoprostol</a:t>
            </a:r>
          </a:p>
          <a:p>
            <a:pPr lvl="1"/>
            <a:r>
              <a:rPr lang="es-419" sz="4000" dirty="0">
                <a:latin typeface="Helvetica" panose="020B0604020202020204" pitchFamily="34" charset="0"/>
                <a:cs typeface="Helvetica" panose="020B0604020202020204" pitchFamily="34" charset="0"/>
              </a:rPr>
              <a:t>10% misoprostol solo</a:t>
            </a:r>
          </a:p>
          <a:p>
            <a:pPr marL="0" indent="0">
              <a:buNone/>
            </a:pPr>
            <a:endParaRPr lang="en-US" sz="2638" dirty="0"/>
          </a:p>
        </p:txBody>
      </p:sp>
      <p:graphicFrame>
        <p:nvGraphicFramePr>
          <p:cNvPr id="8" name="Table 7">
            <a:extLst>
              <a:ext uri="{FF2B5EF4-FFF2-40B4-BE49-F238E27FC236}">
                <a16:creationId xmlns:a16="http://schemas.microsoft.com/office/drawing/2014/main" id="{AB07CE04-8E82-4A99-9F0E-9113937CBC82}"/>
              </a:ext>
            </a:extLst>
          </p:cNvPr>
          <p:cNvGraphicFramePr>
            <a:graphicFrameLocks noGrp="1"/>
          </p:cNvGraphicFramePr>
          <p:nvPr>
            <p:extLst>
              <p:ext uri="{D42A27DB-BD31-4B8C-83A1-F6EECF244321}">
                <p14:modId xmlns:p14="http://schemas.microsoft.com/office/powerpoint/2010/main" val="770245336"/>
              </p:ext>
            </p:extLst>
          </p:nvPr>
        </p:nvGraphicFramePr>
        <p:xfrm>
          <a:off x="10169668" y="2165503"/>
          <a:ext cx="7043399" cy="8809981"/>
        </p:xfrm>
        <a:graphic>
          <a:graphicData uri="http://schemas.openxmlformats.org/drawingml/2006/table">
            <a:tbl>
              <a:tblPr firstRow="1" firstCol="1" bandRow="1"/>
              <a:tblGrid>
                <a:gridCol w="2661334">
                  <a:extLst>
                    <a:ext uri="{9D8B030D-6E8A-4147-A177-3AD203B41FA5}">
                      <a16:colId xmlns:a16="http://schemas.microsoft.com/office/drawing/2014/main" val="170711260"/>
                    </a:ext>
                  </a:extLst>
                </a:gridCol>
                <a:gridCol w="1335849">
                  <a:extLst>
                    <a:ext uri="{9D8B030D-6E8A-4147-A177-3AD203B41FA5}">
                      <a16:colId xmlns:a16="http://schemas.microsoft.com/office/drawing/2014/main" val="1995431635"/>
                    </a:ext>
                  </a:extLst>
                </a:gridCol>
                <a:gridCol w="3046216">
                  <a:extLst>
                    <a:ext uri="{9D8B030D-6E8A-4147-A177-3AD203B41FA5}">
                      <a16:colId xmlns:a16="http://schemas.microsoft.com/office/drawing/2014/main" val="4258806652"/>
                    </a:ext>
                  </a:extLst>
                </a:gridCol>
              </a:tblGrid>
              <a:tr h="363882">
                <a:tc>
                  <a:txBody>
                    <a:bodyPr/>
                    <a:lstStyle/>
                    <a:p>
                      <a:pPr marL="0" marR="0">
                        <a:lnSpc>
                          <a:spcPct val="107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marL="0" marR="0" algn="r">
                        <a:lnSpc>
                          <a:spcPct val="107000"/>
                        </a:lnSpc>
                        <a:spcBef>
                          <a:spcPts val="0"/>
                        </a:spcBef>
                        <a:spcAft>
                          <a:spcPts val="0"/>
                        </a:spcAft>
                      </a:pPr>
                      <a:r>
                        <a:rPr lang="en-US" sz="2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marL="0" marR="0" algn="r">
                        <a:lnSpc>
                          <a:spcPct val="107000"/>
                        </a:lnSpc>
                        <a:spcBef>
                          <a:spcPts val="0"/>
                        </a:spcBef>
                        <a:spcAft>
                          <a:spcPts val="0"/>
                        </a:spcAft>
                      </a:pPr>
                      <a:r>
                        <a:rPr lang="en-US" sz="2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612022848"/>
                  </a:ext>
                </a:extLst>
              </a:tr>
              <a:tr h="518615">
                <a:tc>
                  <a:txBody>
                    <a:bodyPr/>
                    <a:lstStyle/>
                    <a:p>
                      <a:pPr marL="0" marR="0">
                        <a:lnSpc>
                          <a:spcPct val="107000"/>
                        </a:lnSpc>
                        <a:spcBef>
                          <a:spcPts val="0"/>
                        </a:spcBef>
                        <a:spcAft>
                          <a:spcPts val="0"/>
                        </a:spcAft>
                      </a:pPr>
                      <a:r>
                        <a:rPr lang="es-419" sz="2300" b="1" noProof="0" dirty="0">
                          <a:effectLst/>
                          <a:latin typeface="Calibri" panose="020F0502020204030204" pitchFamily="34" charset="0"/>
                          <a:ea typeface="Calibri" panose="020F0502020204030204" pitchFamily="34" charset="0"/>
                          <a:cs typeface="Times New Roman" panose="02020603050405020304" pitchFamily="18" charset="0"/>
                        </a:rPr>
                        <a:t>Región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009874597"/>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África</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6</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310350"/>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Estados árabes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651489"/>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Asia y el Pacífico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44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(34)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039508"/>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Europa</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52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(40)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909768"/>
                  </a:ext>
                </a:extLst>
              </a:tr>
              <a:tr h="463229">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Sudamérica</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838183"/>
                  </a:ext>
                </a:extLst>
              </a:tr>
              <a:tr h="363882">
                <a:tc>
                  <a:txBody>
                    <a:bodyPr/>
                    <a:lstStyle/>
                    <a:p>
                      <a:pPr marL="0" marR="0">
                        <a:lnSpc>
                          <a:spcPct val="107000"/>
                        </a:lnSpc>
                        <a:spcBef>
                          <a:spcPts val="0"/>
                        </a:spcBef>
                        <a:spcAft>
                          <a:spcPts val="0"/>
                        </a:spcAft>
                      </a:pPr>
                      <a:r>
                        <a:rPr lang="es-419" sz="2300" b="1" noProof="0" dirty="0">
                          <a:effectLst/>
                          <a:latin typeface="Calibri" panose="020F0502020204030204" pitchFamily="34" charset="0"/>
                          <a:ea typeface="Calibri" panose="020F0502020204030204" pitchFamily="34" charset="0"/>
                          <a:cs typeface="Times New Roman" panose="02020603050405020304" pitchFamily="18" charset="0"/>
                        </a:rPr>
                        <a:t>Edad</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2491386284"/>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15 a 19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050484"/>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20 a 24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44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(36)</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796234"/>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25 a 29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35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725573"/>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30+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35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641778"/>
                  </a:ext>
                </a:extLst>
              </a:tr>
              <a:tr h="363882">
                <a:tc>
                  <a:txBody>
                    <a:bodyPr/>
                    <a:lstStyle/>
                    <a:p>
                      <a:pPr marL="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Edad, media (</a:t>
                      </a:r>
                      <a:r>
                        <a:rPr lang="es-419" sz="2300" noProof="0" dirty="0" err="1">
                          <a:effectLst/>
                          <a:latin typeface="Calibri" panose="020F0502020204030204" pitchFamily="34" charset="0"/>
                          <a:ea typeface="Calibri" panose="020F0502020204030204" pitchFamily="34" charset="0"/>
                          <a:cs typeface="Times New Roman" panose="02020603050405020304" pitchFamily="18" charset="0"/>
                        </a:rPr>
                        <a:t>sd</a:t>
                      </a: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26 (sd=5.8)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130566608"/>
                  </a:ext>
                </a:extLst>
              </a:tr>
              <a:tr h="497215">
                <a:tc>
                  <a:txBody>
                    <a:bodyPr/>
                    <a:lstStyle/>
                    <a:p>
                      <a:pPr marL="0" marR="0">
                        <a:lnSpc>
                          <a:spcPct val="107000"/>
                        </a:lnSpc>
                        <a:spcBef>
                          <a:spcPts val="0"/>
                        </a:spcBef>
                        <a:spcAft>
                          <a:spcPts val="0"/>
                        </a:spcAft>
                      </a:pPr>
                      <a:r>
                        <a:rPr lang="es-419" sz="2300" b="1" noProof="0" dirty="0">
                          <a:effectLst/>
                          <a:latin typeface="Calibri" panose="020F0502020204030204" pitchFamily="34" charset="0"/>
                          <a:ea typeface="Calibri" panose="020F0502020204030204" pitchFamily="34" charset="0"/>
                          <a:cs typeface="Times New Roman" panose="02020603050405020304" pitchFamily="18" charset="0"/>
                        </a:rPr>
                        <a:t>Antecedentes de embarazo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208125157"/>
                  </a:ext>
                </a:extLst>
              </a:tr>
              <a:tr h="363882">
                <a:tc>
                  <a:txBody>
                    <a:bodyPr/>
                    <a:lstStyle/>
                    <a:p>
                      <a:pPr marL="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114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(90)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361857"/>
                  </a:ext>
                </a:extLst>
              </a:tr>
              <a:tr h="363882">
                <a:tc>
                  <a:txBody>
                    <a:bodyPr/>
                    <a:lstStyle/>
                    <a:p>
                      <a:pPr marL="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896215"/>
                  </a:ext>
                </a:extLst>
              </a:tr>
              <a:tr h="363882">
                <a:tc>
                  <a:txBody>
                    <a:bodyPr/>
                    <a:lstStyle/>
                    <a:p>
                      <a:pPr marL="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Faltantes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257502"/>
                  </a:ext>
                </a:extLst>
              </a:tr>
              <a:tr h="539175">
                <a:tc>
                  <a:txBody>
                    <a:bodyPr/>
                    <a:lstStyle/>
                    <a:p>
                      <a:pPr marL="0" marR="0">
                        <a:lnSpc>
                          <a:spcPct val="107000"/>
                        </a:lnSpc>
                        <a:spcBef>
                          <a:spcPts val="0"/>
                        </a:spcBef>
                        <a:spcAft>
                          <a:spcPts val="0"/>
                        </a:spcAft>
                      </a:pPr>
                      <a:r>
                        <a:rPr lang="es-419" sz="2300" b="1" noProof="0" dirty="0">
                          <a:effectLst/>
                          <a:latin typeface="Calibri" panose="020F0502020204030204" pitchFamily="34" charset="0"/>
                          <a:ea typeface="Calibri" panose="020F0502020204030204" pitchFamily="34" charset="0"/>
                          <a:cs typeface="Times New Roman" panose="02020603050405020304" pitchFamily="18" charset="0"/>
                        </a:rPr>
                        <a:t>Edad gestacional</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358362740"/>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13 a 15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102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(78)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068323"/>
                  </a:ext>
                </a:extLst>
              </a:tr>
              <a:tr h="363882">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16+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(22)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8640649"/>
                  </a:ext>
                </a:extLst>
              </a:tr>
              <a:tr h="481623">
                <a:tc>
                  <a:txBody>
                    <a:bodyPr/>
                    <a:lstStyle/>
                    <a:p>
                      <a:pPr marL="91440" marR="0">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Media (SD) en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a:effectLst/>
                          <a:latin typeface="Calibri" panose="020F0502020204030204" pitchFamily="34" charset="0"/>
                          <a:ea typeface="Calibri" panose="020F0502020204030204" pitchFamily="34" charset="0"/>
                          <a:cs typeface="Times New Roman" panose="02020603050405020304" pitchFamily="18" charset="0"/>
                        </a:rPr>
                        <a:t>14.8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2300" noProof="0" dirty="0">
                          <a:effectLst/>
                          <a:latin typeface="Calibri" panose="020F0502020204030204" pitchFamily="34" charset="0"/>
                          <a:ea typeface="Calibri" panose="020F0502020204030204" pitchFamily="34" charset="0"/>
                          <a:cs typeface="Times New Roman" panose="02020603050405020304" pitchFamily="18" charset="0"/>
                        </a:rPr>
                        <a:t>(2.74)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347277"/>
                  </a:ext>
                </a:extLst>
              </a:tr>
            </a:tbl>
          </a:graphicData>
        </a:graphic>
      </p:graphicFrame>
    </p:spTree>
    <p:extLst>
      <p:ext uri="{BB962C8B-B14F-4D97-AF65-F5344CB8AC3E}">
        <p14:creationId xmlns:p14="http://schemas.microsoft.com/office/powerpoint/2010/main" val="3201099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DE81-DAAF-4E7C-848D-D5B9E8C7B3F5}"/>
              </a:ext>
            </a:extLst>
          </p:cNvPr>
          <p:cNvSpPr>
            <a:spLocks noGrp="1"/>
          </p:cNvSpPr>
          <p:nvPr>
            <p:ph type="title"/>
          </p:nvPr>
        </p:nvSpPr>
        <p:spPr>
          <a:xfrm>
            <a:off x="1996085" y="577760"/>
            <a:ext cx="16007137" cy="1319835"/>
          </a:xfrm>
        </p:spPr>
        <p:txBody>
          <a:bodyPr>
            <a:normAutofit/>
          </a:bodyPr>
          <a:lstStyle/>
          <a:p>
            <a:r>
              <a:rPr lang="es-419" b="1" dirty="0">
                <a:latin typeface="Helvetica" panose="020B0604020202020204" pitchFamily="34" charset="0"/>
                <a:cs typeface="Helvetica" panose="020B0604020202020204" pitchFamily="34" charset="0"/>
              </a:rPr>
              <a:t>Resultados: aborto completo</a:t>
            </a:r>
          </a:p>
        </p:txBody>
      </p:sp>
      <p:sp>
        <p:nvSpPr>
          <p:cNvPr id="3" name="Content Placeholder 2">
            <a:extLst>
              <a:ext uri="{FF2B5EF4-FFF2-40B4-BE49-F238E27FC236}">
                <a16:creationId xmlns:a16="http://schemas.microsoft.com/office/drawing/2014/main" id="{C9B28C6A-63E1-4AEE-BCE7-02BA562EFD87}"/>
              </a:ext>
            </a:extLst>
          </p:cNvPr>
          <p:cNvSpPr>
            <a:spLocks noGrp="1"/>
          </p:cNvSpPr>
          <p:nvPr>
            <p:ph sz="half" idx="1"/>
          </p:nvPr>
        </p:nvSpPr>
        <p:spPr>
          <a:xfrm>
            <a:off x="934472" y="4009793"/>
            <a:ext cx="8099373" cy="3695010"/>
          </a:xfrm>
        </p:spPr>
        <p:txBody>
          <a:bodyPr>
            <a:normAutofit/>
          </a:bodyPr>
          <a:lstStyle/>
          <a:p>
            <a:pPr marL="452354" lvl="1" indent="0">
              <a:buNone/>
            </a:pPr>
            <a:r>
              <a:rPr lang="es-419" sz="4800" dirty="0">
                <a:latin typeface="Helvetica" panose="020B0604020202020204" pitchFamily="34" charset="0"/>
                <a:cs typeface="Helvetica" panose="020B0604020202020204" pitchFamily="34" charset="0"/>
              </a:rPr>
              <a:t>El 90% informó haber tenido un aborto completo después de tomar los medicamentos para el AM.</a:t>
            </a:r>
          </a:p>
          <a:p>
            <a:pPr algn="ctr"/>
            <a:endParaRPr lang="en-US" sz="4000" dirty="0"/>
          </a:p>
        </p:txBody>
      </p:sp>
      <p:sp>
        <p:nvSpPr>
          <p:cNvPr id="6" name="Rectangle 1">
            <a:extLst>
              <a:ext uri="{FF2B5EF4-FFF2-40B4-BE49-F238E27FC236}">
                <a16:creationId xmlns:a16="http://schemas.microsoft.com/office/drawing/2014/main" id="{E7C747DB-3382-4198-B7C2-2F5008FA1CF2}"/>
              </a:ext>
            </a:extLst>
          </p:cNvPr>
          <p:cNvSpPr>
            <a:spLocks noChangeArrowheads="1"/>
          </p:cNvSpPr>
          <p:nvPr/>
        </p:nvSpPr>
        <p:spPr bwMode="auto">
          <a:xfrm>
            <a:off x="11612213" y="4504038"/>
            <a:ext cx="304572" cy="10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pPr defTabSz="1507846" eaLnBrk="0" fontAlgn="base" hangingPunct="0">
              <a:spcBef>
                <a:spcPct val="0"/>
              </a:spcBef>
              <a:spcAft>
                <a:spcPct val="0"/>
              </a:spcAft>
            </a:pPr>
            <a:br>
              <a:rPr lang="en-US" altLang="en-US" sz="2968">
                <a:solidFill>
                  <a:srgbClr val="000000"/>
                </a:solidFill>
                <a:latin typeface="Arial" panose="020B0604020202020204" pitchFamily="34" charset="0"/>
              </a:rPr>
            </a:br>
            <a:endParaRPr lang="en-US" altLang="en-US" sz="2968">
              <a:solidFill>
                <a:srgbClr val="000000"/>
              </a:solidFill>
              <a:latin typeface="Arial" panose="020B0604020202020204" pitchFamily="34" charset="0"/>
            </a:endParaRPr>
          </a:p>
        </p:txBody>
      </p:sp>
      <p:sp>
        <p:nvSpPr>
          <p:cNvPr id="8" name="Rectangle 3">
            <a:extLst>
              <a:ext uri="{FF2B5EF4-FFF2-40B4-BE49-F238E27FC236}">
                <a16:creationId xmlns:a16="http://schemas.microsoft.com/office/drawing/2014/main" id="{65B9051B-26C4-459B-B8ED-32C6511DC6D0}"/>
              </a:ext>
            </a:extLst>
          </p:cNvPr>
          <p:cNvSpPr>
            <a:spLocks noChangeArrowheads="1"/>
          </p:cNvSpPr>
          <p:nvPr/>
        </p:nvSpPr>
        <p:spPr bwMode="auto">
          <a:xfrm>
            <a:off x="11612213" y="5119827"/>
            <a:ext cx="304572" cy="6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pPr defTabSz="1507846" eaLnBrk="0" fontAlgn="base" hangingPunct="0">
              <a:spcBef>
                <a:spcPct val="0"/>
              </a:spcBef>
              <a:spcAft>
                <a:spcPct val="0"/>
              </a:spcAft>
            </a:pPr>
            <a:endParaRPr lang="en-US" altLang="en-US" sz="2968" dirty="0">
              <a:solidFill>
                <a:srgbClr val="000000"/>
              </a:solidFill>
              <a:latin typeface="Arial" panose="020B0604020202020204" pitchFamily="34" charset="0"/>
            </a:endParaRPr>
          </a:p>
        </p:txBody>
      </p:sp>
      <p:graphicFrame>
        <p:nvGraphicFramePr>
          <p:cNvPr id="15" name="Content Placeholder 14">
            <a:extLst>
              <a:ext uri="{FF2B5EF4-FFF2-40B4-BE49-F238E27FC236}">
                <a16:creationId xmlns:a16="http://schemas.microsoft.com/office/drawing/2014/main" id="{29C5D809-312A-4D4B-8289-B84BD462A2D8}"/>
              </a:ext>
            </a:extLst>
          </p:cNvPr>
          <p:cNvGraphicFramePr>
            <a:graphicFrameLocks noGrp="1"/>
          </p:cNvGraphicFramePr>
          <p:nvPr>
            <p:ph sz="half" idx="2"/>
            <p:extLst>
              <p:ext uri="{D42A27DB-BD31-4B8C-83A1-F6EECF244321}">
                <p14:modId xmlns:p14="http://schemas.microsoft.com/office/powerpoint/2010/main" val="3218742897"/>
              </p:ext>
            </p:extLst>
          </p:nvPr>
        </p:nvGraphicFramePr>
        <p:xfrm>
          <a:off x="9732010" y="2763557"/>
          <a:ext cx="7951172" cy="6669907"/>
        </p:xfrm>
        <a:graphic>
          <a:graphicData uri="http://schemas.openxmlformats.org/drawingml/2006/table">
            <a:tbl>
              <a:tblPr firstRow="1" firstCol="1" bandRow="1"/>
              <a:tblGrid>
                <a:gridCol w="5705327">
                  <a:extLst>
                    <a:ext uri="{9D8B030D-6E8A-4147-A177-3AD203B41FA5}">
                      <a16:colId xmlns:a16="http://schemas.microsoft.com/office/drawing/2014/main" val="2456553170"/>
                    </a:ext>
                  </a:extLst>
                </a:gridCol>
                <a:gridCol w="1260839">
                  <a:extLst>
                    <a:ext uri="{9D8B030D-6E8A-4147-A177-3AD203B41FA5}">
                      <a16:colId xmlns:a16="http://schemas.microsoft.com/office/drawing/2014/main" val="904700042"/>
                    </a:ext>
                  </a:extLst>
                </a:gridCol>
                <a:gridCol w="985006">
                  <a:extLst>
                    <a:ext uri="{9D8B030D-6E8A-4147-A177-3AD203B41FA5}">
                      <a16:colId xmlns:a16="http://schemas.microsoft.com/office/drawing/2014/main" val="3932401946"/>
                    </a:ext>
                  </a:extLst>
                </a:gridCol>
              </a:tblGrid>
              <a:tr h="474267">
                <a:tc>
                  <a:txBody>
                    <a:bodyPr/>
                    <a:lstStyle/>
                    <a:p>
                      <a:pPr marL="0" marR="0">
                        <a:lnSpc>
                          <a:spcPct val="107000"/>
                        </a:lnSpc>
                        <a:spcBef>
                          <a:spcPts val="0"/>
                        </a:spcBef>
                        <a:spcAft>
                          <a:spcPts val="0"/>
                        </a:spcAft>
                      </a:pPr>
                      <a:r>
                        <a:rPr lang="es-419" sz="30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Resultados de las que abortaron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marL="0" marR="0" algn="r">
                        <a:lnSpc>
                          <a:spcPct val="107000"/>
                        </a:lnSpc>
                        <a:spcBef>
                          <a:spcPts val="0"/>
                        </a:spcBef>
                        <a:spcAft>
                          <a:spcPts val="0"/>
                        </a:spcAft>
                      </a:pPr>
                      <a:r>
                        <a:rPr lang="es-419" sz="3000" b="1"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marL="0" marR="0">
                        <a:lnSpc>
                          <a:spcPct val="107000"/>
                        </a:lnSpc>
                        <a:spcBef>
                          <a:spcPts val="0"/>
                        </a:spcBef>
                        <a:spcAft>
                          <a:spcPts val="0"/>
                        </a:spcAft>
                      </a:pPr>
                      <a:r>
                        <a:rPr lang="es-419" sz="3000" b="1"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358870804"/>
                  </a:ext>
                </a:extLst>
              </a:tr>
              <a:tr h="970546">
                <a:tc>
                  <a:txBody>
                    <a:bodyPr/>
                    <a:lstStyle/>
                    <a:p>
                      <a:pPr marL="0" marR="0">
                        <a:lnSpc>
                          <a:spcPct val="107000"/>
                        </a:lnSpc>
                        <a:spcBef>
                          <a:spcPts val="0"/>
                        </a:spcBef>
                        <a:spcAft>
                          <a:spcPts val="0"/>
                        </a:spcAft>
                      </a:pPr>
                      <a:r>
                        <a:rPr lang="es-419" sz="3000" b="1" noProof="0" dirty="0">
                          <a:effectLst/>
                          <a:latin typeface="Calibri" panose="020F0502020204030204" pitchFamily="34" charset="0"/>
                          <a:ea typeface="Calibri" panose="020F0502020204030204" pitchFamily="34" charset="0"/>
                          <a:cs typeface="Times New Roman" panose="02020603050405020304" pitchFamily="18" charset="0"/>
                        </a:rPr>
                        <a:t>Posible evento adverso informado Sangrado muy abundante/fiebre</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4203191208"/>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38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(29)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183511"/>
                  </a:ext>
                </a:extLst>
              </a:tr>
              <a:tr h="474267">
                <a:tc>
                  <a:txBody>
                    <a:bodyPr/>
                    <a:lstStyle/>
                    <a:p>
                      <a:pPr marL="9144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32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(24)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170662"/>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Faltantes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61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(47)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455516"/>
                  </a:ext>
                </a:extLst>
              </a:tr>
              <a:tr h="474267">
                <a:tc>
                  <a:txBody>
                    <a:bodyPr/>
                    <a:lstStyle/>
                    <a:p>
                      <a:pPr marL="0" marR="0">
                        <a:lnSpc>
                          <a:spcPct val="107000"/>
                        </a:lnSpc>
                        <a:spcBef>
                          <a:spcPts val="0"/>
                        </a:spcBef>
                        <a:spcAft>
                          <a:spcPts val="0"/>
                        </a:spcAft>
                      </a:pPr>
                      <a:r>
                        <a:rPr lang="es-419" sz="3000" b="1" noProof="0" dirty="0">
                          <a:effectLst/>
                          <a:latin typeface="Calibri" panose="020F0502020204030204" pitchFamily="34" charset="0"/>
                          <a:ea typeface="Calibri" panose="020F0502020204030204" pitchFamily="34" charset="0"/>
                          <a:cs typeface="Times New Roman" panose="02020603050405020304" pitchFamily="18" charset="0"/>
                        </a:rPr>
                        <a:t>Buscaron atención adicional</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364222882"/>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53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(40)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122874"/>
                  </a:ext>
                </a:extLst>
              </a:tr>
              <a:tr h="474267">
                <a:tc>
                  <a:txBody>
                    <a:bodyPr/>
                    <a:lstStyle/>
                    <a:p>
                      <a:pPr marL="9144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22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(17)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567382"/>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Faltantes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56</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(43)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395455"/>
                  </a:ext>
                </a:extLst>
              </a:tr>
              <a:tr h="474267">
                <a:tc>
                  <a:txBody>
                    <a:bodyPr/>
                    <a:lstStyle/>
                    <a:p>
                      <a:pPr marL="0" marR="0">
                        <a:lnSpc>
                          <a:spcPct val="107000"/>
                        </a:lnSpc>
                        <a:spcBef>
                          <a:spcPts val="0"/>
                        </a:spcBef>
                        <a:spcAft>
                          <a:spcPts val="0"/>
                        </a:spcAft>
                      </a:pPr>
                      <a:r>
                        <a:rPr lang="es-419" sz="3000" b="1" noProof="0" dirty="0">
                          <a:effectLst/>
                          <a:latin typeface="Calibri" panose="020F0502020204030204" pitchFamily="34" charset="0"/>
                          <a:ea typeface="Calibri" panose="020F0502020204030204" pitchFamily="34" charset="0"/>
                          <a:cs typeface="Times New Roman" panose="02020603050405020304" pitchFamily="18" charset="0"/>
                        </a:rPr>
                        <a:t>De las que buscaron atención, tuvieron LUI</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985335731"/>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23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(43)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327247"/>
                  </a:ext>
                </a:extLst>
              </a:tr>
              <a:tr h="474267">
                <a:tc>
                  <a:txBody>
                    <a:bodyPr/>
                    <a:lstStyle/>
                    <a:p>
                      <a:pPr marL="9144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No/Faltantes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000" noProof="0">
                          <a:effectLst/>
                          <a:latin typeface="Calibri" panose="020F0502020204030204" pitchFamily="34" charset="0"/>
                          <a:ea typeface="Calibri" panose="020F0502020204030204" pitchFamily="34" charset="0"/>
                          <a:cs typeface="Times New Roman" panose="02020603050405020304" pitchFamily="18" charset="0"/>
                        </a:rPr>
                        <a:t>30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000" noProof="0" dirty="0">
                          <a:effectLst/>
                          <a:latin typeface="Calibri" panose="020F0502020204030204" pitchFamily="34" charset="0"/>
                          <a:ea typeface="Calibri" panose="020F0502020204030204" pitchFamily="34" charset="0"/>
                          <a:cs typeface="Times New Roman" panose="02020603050405020304" pitchFamily="18" charset="0"/>
                        </a:rPr>
                        <a:t>(57)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443499"/>
                  </a:ext>
                </a:extLst>
              </a:tr>
            </a:tbl>
          </a:graphicData>
        </a:graphic>
      </p:graphicFrame>
      <p:sp>
        <p:nvSpPr>
          <p:cNvPr id="16" name="Rectangle 4">
            <a:extLst>
              <a:ext uri="{FF2B5EF4-FFF2-40B4-BE49-F238E27FC236}">
                <a16:creationId xmlns:a16="http://schemas.microsoft.com/office/drawing/2014/main" id="{069E474D-6F8F-47AC-B183-8A32D3BEDC0B}"/>
              </a:ext>
            </a:extLst>
          </p:cNvPr>
          <p:cNvSpPr>
            <a:spLocks noChangeArrowheads="1"/>
          </p:cNvSpPr>
          <p:nvPr/>
        </p:nvSpPr>
        <p:spPr bwMode="auto">
          <a:xfrm>
            <a:off x="11065110" y="2812990"/>
            <a:ext cx="304572" cy="10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pPr defTabSz="1507846" eaLnBrk="0" fontAlgn="base" hangingPunct="0">
              <a:spcBef>
                <a:spcPct val="0"/>
              </a:spcBef>
              <a:spcAft>
                <a:spcPct val="0"/>
              </a:spcAft>
            </a:pPr>
            <a:br>
              <a:rPr lang="en-US" altLang="en-US" sz="2968">
                <a:solidFill>
                  <a:srgbClr val="000000"/>
                </a:solidFill>
                <a:latin typeface="Arial" panose="020B0604020202020204" pitchFamily="34" charset="0"/>
              </a:rPr>
            </a:br>
            <a:endParaRPr lang="en-US" altLang="en-US" sz="2968">
              <a:solidFill>
                <a:srgbClr val="000000"/>
              </a:solidFill>
              <a:latin typeface="Arial" panose="020B0604020202020204" pitchFamily="34" charset="0"/>
            </a:endParaRPr>
          </a:p>
        </p:txBody>
      </p:sp>
    </p:spTree>
    <p:extLst>
      <p:ext uri="{BB962C8B-B14F-4D97-AF65-F5344CB8AC3E}">
        <p14:creationId xmlns:p14="http://schemas.microsoft.com/office/powerpoint/2010/main" val="120657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DE81-DAAF-4E7C-848D-D5B9E8C7B3F5}"/>
              </a:ext>
            </a:extLst>
          </p:cNvPr>
          <p:cNvSpPr>
            <a:spLocks noGrp="1"/>
          </p:cNvSpPr>
          <p:nvPr>
            <p:ph type="title"/>
          </p:nvPr>
        </p:nvSpPr>
        <p:spPr>
          <a:xfrm>
            <a:off x="1397235" y="615494"/>
            <a:ext cx="17309630" cy="2185797"/>
          </a:xfrm>
        </p:spPr>
        <p:txBody>
          <a:bodyPr/>
          <a:lstStyle/>
          <a:p>
            <a:r>
              <a:rPr lang="es-419" b="1" dirty="0">
                <a:latin typeface="Helvetica" panose="020B0604020202020204" pitchFamily="34" charset="0"/>
                <a:cs typeface="Helvetica" panose="020B0604020202020204" pitchFamily="34" charset="0"/>
              </a:rPr>
              <a:t>Resultados: aborto fallido &gt;16 semanas</a:t>
            </a:r>
          </a:p>
        </p:txBody>
      </p:sp>
      <p:graphicFrame>
        <p:nvGraphicFramePr>
          <p:cNvPr id="5" name="Content Placeholder 4">
            <a:extLst>
              <a:ext uri="{FF2B5EF4-FFF2-40B4-BE49-F238E27FC236}">
                <a16:creationId xmlns:a16="http://schemas.microsoft.com/office/drawing/2014/main" id="{4744353D-B793-408C-94EE-15BBBA5CF3DA}"/>
              </a:ext>
            </a:extLst>
          </p:cNvPr>
          <p:cNvGraphicFramePr>
            <a:graphicFrameLocks noGrp="1"/>
          </p:cNvGraphicFramePr>
          <p:nvPr>
            <p:ph sz="half" idx="2"/>
            <p:extLst>
              <p:ext uri="{D42A27DB-BD31-4B8C-83A1-F6EECF244321}">
                <p14:modId xmlns:p14="http://schemas.microsoft.com/office/powerpoint/2010/main" val="1251416538"/>
              </p:ext>
            </p:extLst>
          </p:nvPr>
        </p:nvGraphicFramePr>
        <p:xfrm>
          <a:off x="9062760" y="4202084"/>
          <a:ext cx="9000775" cy="5827393"/>
        </p:xfrm>
        <a:graphic>
          <a:graphicData uri="http://schemas.openxmlformats.org/drawingml/2006/table">
            <a:tbl>
              <a:tblPr firstRow="1" firstCol="1" bandRow="1"/>
              <a:tblGrid>
                <a:gridCol w="3629209">
                  <a:extLst>
                    <a:ext uri="{9D8B030D-6E8A-4147-A177-3AD203B41FA5}">
                      <a16:colId xmlns:a16="http://schemas.microsoft.com/office/drawing/2014/main" val="1786111318"/>
                    </a:ext>
                  </a:extLst>
                </a:gridCol>
                <a:gridCol w="915193">
                  <a:extLst>
                    <a:ext uri="{9D8B030D-6E8A-4147-A177-3AD203B41FA5}">
                      <a16:colId xmlns:a16="http://schemas.microsoft.com/office/drawing/2014/main" val="1376445803"/>
                    </a:ext>
                  </a:extLst>
                </a:gridCol>
                <a:gridCol w="1024816">
                  <a:extLst>
                    <a:ext uri="{9D8B030D-6E8A-4147-A177-3AD203B41FA5}">
                      <a16:colId xmlns:a16="http://schemas.microsoft.com/office/drawing/2014/main" val="1702228708"/>
                    </a:ext>
                  </a:extLst>
                </a:gridCol>
                <a:gridCol w="734146">
                  <a:extLst>
                    <a:ext uri="{9D8B030D-6E8A-4147-A177-3AD203B41FA5}">
                      <a16:colId xmlns:a16="http://schemas.microsoft.com/office/drawing/2014/main" val="2412062326"/>
                    </a:ext>
                  </a:extLst>
                </a:gridCol>
                <a:gridCol w="1024816">
                  <a:extLst>
                    <a:ext uri="{9D8B030D-6E8A-4147-A177-3AD203B41FA5}">
                      <a16:colId xmlns:a16="http://schemas.microsoft.com/office/drawing/2014/main" val="2410958769"/>
                    </a:ext>
                  </a:extLst>
                </a:gridCol>
                <a:gridCol w="1672595">
                  <a:extLst>
                    <a:ext uri="{9D8B030D-6E8A-4147-A177-3AD203B41FA5}">
                      <a16:colId xmlns:a16="http://schemas.microsoft.com/office/drawing/2014/main" val="2775528099"/>
                    </a:ext>
                  </a:extLst>
                </a:gridCol>
              </a:tblGrid>
              <a:tr h="513911">
                <a:tc rowSpan="3">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s-419" sz="33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Aborto fallido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78221"/>
                  </a:ext>
                </a:extLst>
              </a:tr>
              <a:tr h="513911">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s-419" sz="3300" b="1"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vMerge="1">
                  <a:txBody>
                    <a:bodyPr/>
                    <a:lstStyle/>
                    <a:p>
                      <a:pPr marL="0" marR="0">
                        <a:lnSpc>
                          <a:spcPct val="107000"/>
                        </a:lnSpc>
                        <a:spcBef>
                          <a:spcPts val="0"/>
                        </a:spcBef>
                        <a:spcAft>
                          <a:spcPts val="0"/>
                        </a:spcAf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921459"/>
                  </a:ext>
                </a:extLst>
              </a:tr>
              <a:tr h="513911">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Valor p</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982487"/>
                  </a:ext>
                </a:extLst>
              </a:tr>
              <a:tr h="513911">
                <a:tc>
                  <a:txBody>
                    <a:bodyPr/>
                    <a:lstStyle/>
                    <a:p>
                      <a:pPr marL="0" marR="0">
                        <a:lnSpc>
                          <a:spcPct val="107000"/>
                        </a:lnSpc>
                        <a:spcBef>
                          <a:spcPts val="0"/>
                        </a:spcBef>
                        <a:spcAft>
                          <a:spcPts val="0"/>
                        </a:spcAft>
                      </a:pPr>
                      <a:r>
                        <a:rPr lang="es-419" sz="3300" b="1" noProof="0" dirty="0">
                          <a:effectLst/>
                          <a:latin typeface="Calibri" panose="020F0502020204030204" pitchFamily="34" charset="0"/>
                          <a:ea typeface="Calibri" panose="020F0502020204030204" pitchFamily="34" charset="0"/>
                          <a:cs typeface="Times New Roman" panose="02020603050405020304" pitchFamily="18" charset="0"/>
                        </a:rPr>
                        <a:t>Edad gestacional</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0.0001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397623"/>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13 a 15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97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(95)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(5)</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53181"/>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16+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21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(72)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(28)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07000"/>
                        </a:lnSpc>
                        <a:spcBef>
                          <a:spcPts val="0"/>
                        </a:spcBef>
                        <a:spcAft>
                          <a:spcPts val="0"/>
                        </a:spcAf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7861609"/>
                  </a:ext>
                </a:extLst>
              </a:tr>
              <a:tr h="513911">
                <a:tc>
                  <a:txBody>
                    <a:bodyPr/>
                    <a:lstStyle/>
                    <a:p>
                      <a:pPr marL="0" marR="0">
                        <a:lnSpc>
                          <a:spcPct val="107000"/>
                        </a:lnSpc>
                        <a:spcBef>
                          <a:spcPts val="0"/>
                        </a:spcBef>
                        <a:spcAft>
                          <a:spcPts val="0"/>
                        </a:spcAft>
                      </a:pPr>
                      <a:r>
                        <a:rPr lang="es-419" sz="3300" b="1" noProof="0" dirty="0">
                          <a:effectLst/>
                          <a:latin typeface="Calibri" panose="020F0502020204030204" pitchFamily="34" charset="0"/>
                          <a:ea typeface="Calibri" panose="020F0502020204030204" pitchFamily="34" charset="0"/>
                          <a:cs typeface="Times New Roman" panose="02020603050405020304" pitchFamily="18" charset="0"/>
                        </a:rPr>
                        <a:t>Antecedentes de embarazo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0.021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3961730"/>
                  </a:ext>
                </a:extLst>
              </a:tr>
              <a:tr h="589659">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106</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(93)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243990"/>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(69)</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(31)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828637"/>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Datos faltantes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096048"/>
                  </a:ext>
                </a:extLst>
              </a:tr>
            </a:tbl>
          </a:graphicData>
        </a:graphic>
      </p:graphicFrame>
      <p:sp>
        <p:nvSpPr>
          <p:cNvPr id="6" name="Rectangle 1">
            <a:extLst>
              <a:ext uri="{FF2B5EF4-FFF2-40B4-BE49-F238E27FC236}">
                <a16:creationId xmlns:a16="http://schemas.microsoft.com/office/drawing/2014/main" id="{E7C747DB-3382-4198-B7C2-2F5008FA1CF2}"/>
              </a:ext>
            </a:extLst>
          </p:cNvPr>
          <p:cNvSpPr>
            <a:spLocks noChangeArrowheads="1"/>
          </p:cNvSpPr>
          <p:nvPr/>
        </p:nvSpPr>
        <p:spPr bwMode="auto">
          <a:xfrm>
            <a:off x="11612213" y="4504038"/>
            <a:ext cx="304572" cy="10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pPr defTabSz="1507846" eaLnBrk="0" fontAlgn="base" hangingPunct="0">
              <a:spcBef>
                <a:spcPct val="0"/>
              </a:spcBef>
              <a:spcAft>
                <a:spcPct val="0"/>
              </a:spcAft>
            </a:pPr>
            <a:br>
              <a:rPr lang="en-US" altLang="en-US" sz="2968">
                <a:latin typeface="Arial" panose="020B0604020202020204" pitchFamily="34" charset="0"/>
              </a:rPr>
            </a:br>
            <a:endParaRPr lang="en-US" altLang="en-US" sz="2968">
              <a:latin typeface="Arial" panose="020B0604020202020204" pitchFamily="34" charset="0"/>
            </a:endParaRPr>
          </a:p>
        </p:txBody>
      </p:sp>
      <p:sp>
        <p:nvSpPr>
          <p:cNvPr id="8" name="Rectangle 3">
            <a:extLst>
              <a:ext uri="{FF2B5EF4-FFF2-40B4-BE49-F238E27FC236}">
                <a16:creationId xmlns:a16="http://schemas.microsoft.com/office/drawing/2014/main" id="{65B9051B-26C4-459B-B8ED-32C6511DC6D0}"/>
              </a:ext>
            </a:extLst>
          </p:cNvPr>
          <p:cNvSpPr>
            <a:spLocks noChangeArrowheads="1"/>
          </p:cNvSpPr>
          <p:nvPr/>
        </p:nvSpPr>
        <p:spPr bwMode="auto">
          <a:xfrm>
            <a:off x="11612213" y="5119827"/>
            <a:ext cx="304572" cy="6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pPr defTabSz="1507846" eaLnBrk="0" fontAlgn="base" hangingPunct="0">
              <a:spcBef>
                <a:spcPct val="0"/>
              </a:spcBef>
              <a:spcAft>
                <a:spcPct val="0"/>
              </a:spcAft>
            </a:pPr>
            <a:endParaRPr lang="en-US" altLang="en-US" sz="2968" dirty="0">
              <a:latin typeface="Arial" panose="020B0604020202020204" pitchFamily="34" charset="0"/>
            </a:endParaRPr>
          </a:p>
        </p:txBody>
      </p:sp>
      <p:sp>
        <p:nvSpPr>
          <p:cNvPr id="3" name="Rectangle 2">
            <a:extLst>
              <a:ext uri="{FF2B5EF4-FFF2-40B4-BE49-F238E27FC236}">
                <a16:creationId xmlns:a16="http://schemas.microsoft.com/office/drawing/2014/main" id="{B522AE63-0CF7-4841-BB62-6F6A6B4718A1}"/>
              </a:ext>
            </a:extLst>
          </p:cNvPr>
          <p:cNvSpPr/>
          <p:nvPr/>
        </p:nvSpPr>
        <p:spPr>
          <a:xfrm>
            <a:off x="1005365" y="5400181"/>
            <a:ext cx="7452836" cy="1446550"/>
          </a:xfrm>
          <a:prstGeom prst="rect">
            <a:avLst/>
          </a:prstGeom>
        </p:spPr>
        <p:txBody>
          <a:bodyPr wrap="square">
            <a:spAutoFit/>
          </a:bodyPr>
          <a:lstStyle/>
          <a:p>
            <a:r>
              <a:rPr lang="es-419" sz="4400" dirty="0">
                <a:latin typeface="Helvetica" panose="020B0604020202020204" pitchFamily="34" charset="0"/>
                <a:cs typeface="Helvetica" panose="020B0604020202020204" pitchFamily="34" charset="0"/>
              </a:rPr>
              <a:t>El 10% (n=13) informó que el AM no provocó un aborto</a:t>
            </a:r>
          </a:p>
        </p:txBody>
      </p:sp>
    </p:spTree>
    <p:extLst>
      <p:ext uri="{BB962C8B-B14F-4D97-AF65-F5344CB8AC3E}">
        <p14:creationId xmlns:p14="http://schemas.microsoft.com/office/powerpoint/2010/main" val="361123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37B8-F900-4FFC-B603-49A27A9D401E}"/>
              </a:ext>
            </a:extLst>
          </p:cNvPr>
          <p:cNvSpPr>
            <a:spLocks noGrp="1"/>
          </p:cNvSpPr>
          <p:nvPr>
            <p:ph type="title"/>
          </p:nvPr>
        </p:nvSpPr>
        <p:spPr>
          <a:xfrm>
            <a:off x="1481483" y="580305"/>
            <a:ext cx="15982760" cy="2185950"/>
          </a:xfrm>
        </p:spPr>
        <p:txBody>
          <a:bodyPr/>
          <a:lstStyle/>
          <a:p>
            <a:r>
              <a:rPr lang="es-419" b="1" dirty="0">
                <a:latin typeface="Helvetica" panose="020B0604020202020204" pitchFamily="34" charset="0"/>
                <a:cs typeface="Helvetica" panose="020B0604020202020204" pitchFamily="34" charset="0"/>
              </a:rPr>
              <a:t>Más aceptable entre mujeres con edad gestacional &lt;16 semanas </a:t>
            </a:r>
          </a:p>
        </p:txBody>
      </p:sp>
      <p:sp>
        <p:nvSpPr>
          <p:cNvPr id="8" name="Content Placeholder 7">
            <a:extLst>
              <a:ext uri="{FF2B5EF4-FFF2-40B4-BE49-F238E27FC236}">
                <a16:creationId xmlns:a16="http://schemas.microsoft.com/office/drawing/2014/main" id="{5765A0DF-366B-446D-BD39-70079843A535}"/>
              </a:ext>
            </a:extLst>
          </p:cNvPr>
          <p:cNvSpPr>
            <a:spLocks noGrp="1"/>
          </p:cNvSpPr>
          <p:nvPr>
            <p:ph sz="half" idx="1"/>
          </p:nvPr>
        </p:nvSpPr>
        <p:spPr>
          <a:xfrm>
            <a:off x="1047143" y="3690640"/>
            <a:ext cx="7388257" cy="3610323"/>
          </a:xfrm>
        </p:spPr>
        <p:txBody>
          <a:bodyPr>
            <a:normAutofit fontScale="92500" lnSpcReduction="20000"/>
          </a:bodyPr>
          <a:lstStyle/>
          <a:p>
            <a:r>
              <a:rPr lang="es-419" sz="4000" dirty="0">
                <a:latin typeface="Helvetica" panose="020B0604020202020204" pitchFamily="34" charset="0"/>
                <a:cs typeface="Helvetica" panose="020B0604020202020204" pitchFamily="34" charset="0"/>
              </a:rPr>
              <a:t>El 47% informó que creía que el AM era el método más indicado </a:t>
            </a:r>
          </a:p>
          <a:p>
            <a:r>
              <a:rPr lang="es-419" sz="4000" dirty="0">
                <a:latin typeface="Helvetica" panose="020B0604020202020204" pitchFamily="34" charset="0"/>
                <a:cs typeface="Helvetica" panose="020B0604020202020204" pitchFamily="34" charset="0"/>
              </a:rPr>
              <a:t>El 4% informó que el AM no era el método más indicado</a:t>
            </a:r>
          </a:p>
          <a:p>
            <a:r>
              <a:rPr lang="es-419" sz="4000" dirty="0">
                <a:latin typeface="Helvetica" panose="020B0604020202020204" pitchFamily="34" charset="0"/>
                <a:cs typeface="Helvetica" panose="020B0604020202020204" pitchFamily="34" charset="0"/>
              </a:rPr>
              <a:t>El 48% no contestó esta pregunta</a:t>
            </a:r>
          </a:p>
          <a:p>
            <a:endParaRPr lang="en-US" dirty="0"/>
          </a:p>
        </p:txBody>
      </p:sp>
      <p:graphicFrame>
        <p:nvGraphicFramePr>
          <p:cNvPr id="6" name="Content Placeholder 4">
            <a:extLst>
              <a:ext uri="{FF2B5EF4-FFF2-40B4-BE49-F238E27FC236}">
                <a16:creationId xmlns:a16="http://schemas.microsoft.com/office/drawing/2014/main" id="{668C045E-B13D-4032-B929-59645036688D}"/>
              </a:ext>
            </a:extLst>
          </p:cNvPr>
          <p:cNvGraphicFramePr>
            <a:graphicFrameLocks/>
          </p:cNvGraphicFramePr>
          <p:nvPr>
            <p:extLst>
              <p:ext uri="{D42A27DB-BD31-4B8C-83A1-F6EECF244321}">
                <p14:modId xmlns:p14="http://schemas.microsoft.com/office/powerpoint/2010/main" val="1285873195"/>
              </p:ext>
            </p:extLst>
          </p:nvPr>
        </p:nvGraphicFramePr>
        <p:xfrm>
          <a:off x="9419771" y="3690640"/>
          <a:ext cx="8643763" cy="3487865"/>
        </p:xfrm>
        <a:graphic>
          <a:graphicData uri="http://schemas.openxmlformats.org/drawingml/2006/table">
            <a:tbl>
              <a:tblPr firstRow="1" firstCol="1" bandRow="1"/>
              <a:tblGrid>
                <a:gridCol w="3272197">
                  <a:extLst>
                    <a:ext uri="{9D8B030D-6E8A-4147-A177-3AD203B41FA5}">
                      <a16:colId xmlns:a16="http://schemas.microsoft.com/office/drawing/2014/main" val="1786111318"/>
                    </a:ext>
                  </a:extLst>
                </a:gridCol>
                <a:gridCol w="915193">
                  <a:extLst>
                    <a:ext uri="{9D8B030D-6E8A-4147-A177-3AD203B41FA5}">
                      <a16:colId xmlns:a16="http://schemas.microsoft.com/office/drawing/2014/main" val="1376445803"/>
                    </a:ext>
                  </a:extLst>
                </a:gridCol>
                <a:gridCol w="1024816">
                  <a:extLst>
                    <a:ext uri="{9D8B030D-6E8A-4147-A177-3AD203B41FA5}">
                      <a16:colId xmlns:a16="http://schemas.microsoft.com/office/drawing/2014/main" val="1702228708"/>
                    </a:ext>
                  </a:extLst>
                </a:gridCol>
                <a:gridCol w="734146">
                  <a:extLst>
                    <a:ext uri="{9D8B030D-6E8A-4147-A177-3AD203B41FA5}">
                      <a16:colId xmlns:a16="http://schemas.microsoft.com/office/drawing/2014/main" val="2412062326"/>
                    </a:ext>
                  </a:extLst>
                </a:gridCol>
                <a:gridCol w="1024816">
                  <a:extLst>
                    <a:ext uri="{9D8B030D-6E8A-4147-A177-3AD203B41FA5}">
                      <a16:colId xmlns:a16="http://schemas.microsoft.com/office/drawing/2014/main" val="2410958769"/>
                    </a:ext>
                  </a:extLst>
                </a:gridCol>
                <a:gridCol w="1672595">
                  <a:extLst>
                    <a:ext uri="{9D8B030D-6E8A-4147-A177-3AD203B41FA5}">
                      <a16:colId xmlns:a16="http://schemas.microsoft.com/office/drawing/2014/main" val="2775528099"/>
                    </a:ext>
                  </a:extLst>
                </a:gridCol>
              </a:tblGrid>
              <a:tr h="513911">
                <a:tc rowSpan="3">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s-419" sz="28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AM era el método más indicado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78221"/>
                  </a:ext>
                </a:extLst>
              </a:tr>
              <a:tr h="513911">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No</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s-419" sz="3300" b="1" noProof="0" dirty="0">
                          <a:effectLst/>
                          <a:latin typeface="Calibri" panose="020F0502020204030204" pitchFamily="34" charset="0"/>
                          <a:ea typeface="Calibri" panose="020F0502020204030204" pitchFamily="34" charset="0"/>
                          <a:cs typeface="Times New Roman" panose="02020603050405020304" pitchFamily="18" charset="0"/>
                        </a:rPr>
                        <a:t>Sí</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vMerge="1">
                  <a:txBody>
                    <a:bodyPr/>
                    <a:lstStyle/>
                    <a:p>
                      <a:pPr marL="0" marR="0">
                        <a:lnSpc>
                          <a:spcPct val="107000"/>
                        </a:lnSpc>
                        <a:spcBef>
                          <a:spcPts val="0"/>
                        </a:spcBef>
                        <a:spcAft>
                          <a:spcPts val="0"/>
                        </a:spcAf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921459"/>
                  </a:ext>
                </a:extLst>
              </a:tr>
              <a:tr h="513911">
                <a:tc vMerge="1">
                  <a:txBody>
                    <a:bodyPr/>
                    <a:lstStyle/>
                    <a:p>
                      <a:pPr marL="0" marR="0">
                        <a:lnSpc>
                          <a:spcPct val="107000"/>
                        </a:lnSpc>
                        <a:spcBef>
                          <a:spcPts val="0"/>
                        </a:spcBef>
                        <a:spcAft>
                          <a:spcPts val="0"/>
                        </a:spcAft>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r">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n</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b="1" noProof="0">
                          <a:effectLst/>
                          <a:latin typeface="Calibri" panose="020F0502020204030204" pitchFamily="34" charset="0"/>
                          <a:ea typeface="Calibri" panose="020F0502020204030204" pitchFamily="34" charset="0"/>
                          <a:cs typeface="Times New Roman" panose="02020603050405020304" pitchFamily="18" charset="0"/>
                        </a:rPr>
                        <a:t>(%)</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Valor p</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982487"/>
                  </a:ext>
                </a:extLst>
              </a:tr>
              <a:tr h="513911">
                <a:tc>
                  <a:txBody>
                    <a:bodyPr/>
                    <a:lstStyle/>
                    <a:p>
                      <a:pPr marL="0" marR="0">
                        <a:lnSpc>
                          <a:spcPct val="107000"/>
                        </a:lnSpc>
                        <a:spcBef>
                          <a:spcPts val="0"/>
                        </a:spcBef>
                        <a:spcAft>
                          <a:spcPts val="0"/>
                        </a:spcAft>
                      </a:pPr>
                      <a:r>
                        <a:rPr lang="es-419" sz="3300" b="1" noProof="0" dirty="0">
                          <a:effectLst/>
                          <a:latin typeface="Calibri" panose="020F0502020204030204" pitchFamily="34" charset="0"/>
                          <a:ea typeface="Calibri" panose="020F0502020204030204" pitchFamily="34" charset="0"/>
                          <a:cs typeface="Times New Roman" panose="02020603050405020304" pitchFamily="18" charset="0"/>
                        </a:rPr>
                        <a:t>Edad gestacional</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0.048</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397623"/>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13 a 15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2</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(4)</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51</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(96)</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 </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53181"/>
                  </a:ext>
                </a:extLst>
              </a:tr>
              <a:tr h="513911">
                <a:tc>
                  <a:txBody>
                    <a:bodyPr/>
                    <a:lstStyle/>
                    <a:p>
                      <a:pPr marL="9144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16+ semanas</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(23)</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s-419" sz="3300" noProof="0">
                          <a:effectLst/>
                          <a:latin typeface="Calibri" panose="020F0502020204030204" pitchFamily="34" charset="0"/>
                          <a:ea typeface="Calibri" panose="020F0502020204030204" pitchFamily="34" charset="0"/>
                          <a:cs typeface="Times New Roman" panose="02020603050405020304" pitchFamily="18" charset="0"/>
                        </a:rPr>
                        <a:t>10</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s-419" sz="3300" noProof="0" dirty="0">
                          <a:effectLst/>
                          <a:latin typeface="Calibri" panose="020F0502020204030204" pitchFamily="34" charset="0"/>
                          <a:ea typeface="Calibri" panose="020F0502020204030204" pitchFamily="34" charset="0"/>
                          <a:cs typeface="Times New Roman" panose="02020603050405020304" pitchFamily="18" charset="0"/>
                        </a:rPr>
                        <a:t>(77)</a:t>
                      </a: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07000"/>
                        </a:lnSpc>
                        <a:spcBef>
                          <a:spcPts val="0"/>
                        </a:spcBef>
                        <a:spcAft>
                          <a:spcPts val="0"/>
                        </a:spcAft>
                      </a:pP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7861609"/>
                  </a:ext>
                </a:extLst>
              </a:tr>
            </a:tbl>
          </a:graphicData>
        </a:graphic>
      </p:graphicFrame>
    </p:spTree>
    <p:extLst>
      <p:ext uri="{BB962C8B-B14F-4D97-AF65-F5344CB8AC3E}">
        <p14:creationId xmlns:p14="http://schemas.microsoft.com/office/powerpoint/2010/main" val="394928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E2133-0755-42E6-A659-BA175248E909}"/>
              </a:ext>
            </a:extLst>
          </p:cNvPr>
          <p:cNvSpPr>
            <a:spLocks noGrp="1"/>
          </p:cNvSpPr>
          <p:nvPr>
            <p:ph type="ctrTitle"/>
          </p:nvPr>
        </p:nvSpPr>
        <p:spPr>
          <a:xfrm>
            <a:off x="1965960" y="736679"/>
            <a:ext cx="15773400" cy="1107996"/>
          </a:xfrm>
        </p:spPr>
        <p:txBody>
          <a:bodyPr/>
          <a:lstStyle/>
          <a:p>
            <a:r>
              <a:rPr lang="es-419" dirty="0">
                <a:solidFill>
                  <a:srgbClr val="FFFFFF"/>
                </a:solidFill>
              </a:rPr>
              <a:t>Conclusiones</a:t>
            </a:r>
            <a:endParaRPr lang="es-419" dirty="0"/>
          </a:p>
        </p:txBody>
      </p:sp>
      <p:sp>
        <p:nvSpPr>
          <p:cNvPr id="2" name="Rectangle 1">
            <a:extLst>
              <a:ext uri="{FF2B5EF4-FFF2-40B4-BE49-F238E27FC236}">
                <a16:creationId xmlns:a16="http://schemas.microsoft.com/office/drawing/2014/main" id="{2CB7A4A0-971E-435F-93F0-74C2151DEB9E}"/>
              </a:ext>
            </a:extLst>
          </p:cNvPr>
          <p:cNvSpPr/>
          <p:nvPr/>
        </p:nvSpPr>
        <p:spPr>
          <a:xfrm>
            <a:off x="2651760" y="3470169"/>
            <a:ext cx="15087600" cy="7525137"/>
          </a:xfrm>
          <a:prstGeom prst="rect">
            <a:avLst/>
          </a:prstGeom>
        </p:spPr>
        <p:txBody>
          <a:bodyPr wrap="square">
            <a:spAutoFit/>
          </a:bodyPr>
          <a:lstStyle/>
          <a:p>
            <a:pPr marL="301569" lvl="0" indent="-301569" defTabSz="1507846">
              <a:lnSpc>
                <a:spcPct val="95000"/>
              </a:lnSpc>
              <a:spcBef>
                <a:spcPts val="2309"/>
              </a:spcBef>
              <a:spcAft>
                <a:spcPts val="330"/>
              </a:spcAft>
              <a:buClr>
                <a:srgbClr val="6F6F74"/>
              </a:buClr>
              <a:buSzPct val="80000"/>
              <a:buFont typeface="Arial" pitchFamily="34" charset="0"/>
              <a:buChar char="•"/>
            </a:pPr>
            <a:r>
              <a:rPr lang="es-419" sz="4400" spc="16" dirty="0">
                <a:solidFill>
                  <a:srgbClr val="000000"/>
                </a:solidFill>
                <a:latin typeface="Helvetica" panose="020B0604020202020204" pitchFamily="34" charset="0"/>
                <a:cs typeface="Helvetica" panose="020B0604020202020204" pitchFamily="34" charset="0"/>
              </a:rPr>
              <a:t>Encontramos uso </a:t>
            </a:r>
            <a:r>
              <a:rPr lang="es-419" sz="4400" b="1" spc="16" dirty="0">
                <a:solidFill>
                  <a:srgbClr val="000000"/>
                </a:solidFill>
                <a:latin typeface="Helvetica" panose="020B0604020202020204" pitchFamily="34" charset="0"/>
                <a:cs typeface="Helvetica" panose="020B0604020202020204" pitchFamily="34" charset="0"/>
              </a:rPr>
              <a:t>seguro y eficaz </a:t>
            </a:r>
            <a:r>
              <a:rPr lang="es-419" sz="4400" spc="16" dirty="0">
                <a:solidFill>
                  <a:srgbClr val="000000"/>
                </a:solidFill>
                <a:latin typeface="Helvetica" panose="020B0604020202020204" pitchFamily="34" charset="0"/>
                <a:cs typeface="Helvetica" panose="020B0604020202020204" pitchFamily="34" charset="0"/>
              </a:rPr>
              <a:t>entre las mujeres con edad gestacional &lt;16 semanas </a:t>
            </a:r>
          </a:p>
          <a:p>
            <a:pPr marL="301569" lvl="0" indent="-301569" defTabSz="1507846">
              <a:lnSpc>
                <a:spcPct val="95000"/>
              </a:lnSpc>
              <a:spcBef>
                <a:spcPts val="2309"/>
              </a:spcBef>
              <a:spcAft>
                <a:spcPts val="330"/>
              </a:spcAft>
              <a:buClr>
                <a:srgbClr val="6F6F74"/>
              </a:buClr>
              <a:buSzPct val="80000"/>
              <a:buFont typeface="Arial" pitchFamily="34" charset="0"/>
              <a:buChar char="•"/>
            </a:pPr>
            <a:r>
              <a:rPr lang="es-419" sz="4400" spc="16" dirty="0">
                <a:solidFill>
                  <a:srgbClr val="000000"/>
                </a:solidFill>
                <a:latin typeface="Helvetica" panose="020B0604020202020204" pitchFamily="34" charset="0"/>
                <a:cs typeface="Helvetica" panose="020B0604020202020204" pitchFamily="34" charset="0"/>
              </a:rPr>
              <a:t>Mayor necesidad de tratamiento brindado por el </a:t>
            </a:r>
            <a:r>
              <a:rPr lang="es-419" sz="4400" b="1" spc="16" dirty="0">
                <a:solidFill>
                  <a:srgbClr val="000000"/>
                </a:solidFill>
                <a:latin typeface="Helvetica" panose="020B0604020202020204" pitchFamily="34" charset="0"/>
                <a:cs typeface="Helvetica" panose="020B0604020202020204" pitchFamily="34" charset="0"/>
              </a:rPr>
              <a:t>sistema de salud formal </a:t>
            </a:r>
            <a:r>
              <a:rPr lang="es-419" sz="4400" spc="16" dirty="0">
                <a:solidFill>
                  <a:srgbClr val="000000"/>
                </a:solidFill>
                <a:latin typeface="Helvetica" panose="020B0604020202020204" pitchFamily="34" charset="0"/>
                <a:cs typeface="Helvetica" panose="020B0604020202020204" pitchFamily="34" charset="0"/>
              </a:rPr>
              <a:t>a medida que avanza la edad gestacional </a:t>
            </a:r>
          </a:p>
          <a:p>
            <a:pPr marL="301569" lvl="0" indent="-301569" defTabSz="1507846">
              <a:lnSpc>
                <a:spcPct val="95000"/>
              </a:lnSpc>
              <a:spcBef>
                <a:spcPts val="2309"/>
              </a:spcBef>
              <a:spcAft>
                <a:spcPts val="330"/>
              </a:spcAft>
              <a:buClr>
                <a:srgbClr val="6F6F74"/>
              </a:buClr>
              <a:buSzPct val="80000"/>
              <a:buFont typeface="Arial" pitchFamily="34" charset="0"/>
              <a:buChar char="•"/>
            </a:pPr>
            <a:r>
              <a:rPr lang="es-419" sz="4400" spc="16" dirty="0">
                <a:solidFill>
                  <a:srgbClr val="000000"/>
                </a:solidFill>
                <a:latin typeface="Helvetica" panose="020B0604020202020204" pitchFamily="34" charset="0"/>
                <a:cs typeface="Helvetica" panose="020B0604020202020204" pitchFamily="34" charset="0"/>
              </a:rPr>
              <a:t>La eficacia </a:t>
            </a:r>
            <a:r>
              <a:rPr lang="es-419" sz="4400" b="1" spc="16" dirty="0">
                <a:solidFill>
                  <a:srgbClr val="000000"/>
                </a:solidFill>
                <a:latin typeface="Helvetica" panose="020B0604020202020204" pitchFamily="34" charset="0"/>
                <a:cs typeface="Helvetica" panose="020B0604020202020204" pitchFamily="34" charset="0"/>
              </a:rPr>
              <a:t>disminuye </a:t>
            </a:r>
            <a:r>
              <a:rPr lang="es-419" sz="4400" spc="16" dirty="0">
                <a:solidFill>
                  <a:srgbClr val="000000"/>
                </a:solidFill>
                <a:latin typeface="Helvetica" panose="020B0604020202020204" pitchFamily="34" charset="0"/>
                <a:cs typeface="Helvetica" panose="020B0604020202020204" pitchFamily="34" charset="0"/>
              </a:rPr>
              <a:t>a medida que avanza la edad gestacional </a:t>
            </a:r>
          </a:p>
          <a:p>
            <a:pPr marL="301569" lvl="0" indent="-301569" defTabSz="1507846">
              <a:lnSpc>
                <a:spcPct val="95000"/>
              </a:lnSpc>
              <a:spcBef>
                <a:spcPts val="2309"/>
              </a:spcBef>
              <a:spcAft>
                <a:spcPts val="330"/>
              </a:spcAft>
              <a:buClr>
                <a:srgbClr val="6F6F74"/>
              </a:buClr>
              <a:buSzPct val="80000"/>
              <a:buFont typeface="Arial" pitchFamily="34" charset="0"/>
              <a:buChar char="•"/>
            </a:pPr>
            <a:r>
              <a:rPr lang="es-419" sz="4400" spc="16" dirty="0">
                <a:solidFill>
                  <a:srgbClr val="000000"/>
                </a:solidFill>
                <a:latin typeface="Helvetica" panose="020B0604020202020204" pitchFamily="34" charset="0"/>
                <a:cs typeface="Helvetica" panose="020B0604020202020204" pitchFamily="34" charset="0"/>
              </a:rPr>
              <a:t>El porcentaje de evacuación endouterina, 18% en total, es comparable a otros estudios publicados sobre telemedicina </a:t>
            </a:r>
          </a:p>
        </p:txBody>
      </p:sp>
    </p:spTree>
    <p:extLst>
      <p:ext uri="{BB962C8B-B14F-4D97-AF65-F5344CB8AC3E}">
        <p14:creationId xmlns:p14="http://schemas.microsoft.com/office/powerpoint/2010/main" val="1005528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Cameroon_GCACI_79481_IPPF_Xaume Olleros_Cameroon _IPPF_Xaume Olleros(1).jpg"/>
          <p:cNvPicPr>
            <a:picLocks noGrp="1" noChangeAspect="1"/>
          </p:cNvPicPr>
          <p:nvPr>
            <p:ph sz="quarter" idx="12"/>
          </p:nvPr>
        </p:nvPicPr>
        <p:blipFill>
          <a:blip r:embed="rId3" cstate="print"/>
          <a:stretch>
            <a:fillRect/>
          </a:stretch>
        </p:blipFill>
        <p:spPr>
          <a:xfrm>
            <a:off x="4220358" y="578067"/>
            <a:ext cx="11663383" cy="6184306"/>
          </a:xfrm>
        </p:spPr>
      </p:pic>
      <p:sp>
        <p:nvSpPr>
          <p:cNvPr id="5" name="Title 4"/>
          <p:cNvSpPr>
            <a:spLocks noGrp="1"/>
          </p:cNvSpPr>
          <p:nvPr>
            <p:ph type="title"/>
          </p:nvPr>
        </p:nvSpPr>
        <p:spPr>
          <a:xfrm>
            <a:off x="1047427" y="6762373"/>
            <a:ext cx="18009244" cy="2175066"/>
          </a:xfrm>
        </p:spPr>
        <p:txBody>
          <a:bodyPr/>
          <a:lstStyle/>
          <a:p>
            <a:pPr algn="ctr"/>
            <a:r>
              <a:rPr lang="es-419" sz="6596" dirty="0">
                <a:solidFill>
                  <a:srgbClr val="000000"/>
                </a:solidFill>
              </a:rPr>
              <a:t>Servicios ambulatorios de aborto a las 13 semanas o más de gestación</a:t>
            </a:r>
            <a:br>
              <a:rPr lang="es-419" sz="6596" dirty="0">
                <a:solidFill>
                  <a:srgbClr val="000000"/>
                </a:solidFill>
              </a:rPr>
            </a:br>
            <a:r>
              <a:rPr lang="es-419" sz="6596" dirty="0">
                <a:solidFill>
                  <a:srgbClr val="000000"/>
                </a:solidFill>
              </a:rPr>
              <a:t> </a:t>
            </a:r>
            <a:r>
              <a:rPr lang="es-419" sz="3298" b="1" dirty="0" err="1">
                <a:solidFill>
                  <a:srgbClr val="000000"/>
                </a:solidFill>
              </a:rPr>
              <a:t>Karthik</a:t>
            </a:r>
            <a:r>
              <a:rPr lang="es-419" sz="3298" b="1" dirty="0">
                <a:solidFill>
                  <a:srgbClr val="000000"/>
                </a:solidFill>
              </a:rPr>
              <a:t> Srinivasan </a:t>
            </a:r>
            <a:br>
              <a:rPr lang="es-419" sz="2309" b="1" dirty="0">
                <a:solidFill>
                  <a:srgbClr val="000000"/>
                </a:solidFill>
              </a:rPr>
            </a:br>
            <a:r>
              <a:rPr lang="es-419" sz="2309" b="1" dirty="0">
                <a:solidFill>
                  <a:srgbClr val="000000"/>
                </a:solidFill>
              </a:rPr>
              <a:t>Federación </a:t>
            </a:r>
            <a:r>
              <a:rPr lang="es-419" sz="2638" b="1" dirty="0">
                <a:solidFill>
                  <a:srgbClr val="000000"/>
                </a:solidFill>
              </a:rPr>
              <a:t>Internacional de Planificación de la Familia </a:t>
            </a:r>
            <a:br>
              <a:rPr lang="es-419" sz="2638" b="1" dirty="0">
                <a:solidFill>
                  <a:srgbClr val="000000"/>
                </a:solidFill>
              </a:rPr>
            </a:br>
            <a:r>
              <a:rPr lang="es-419" sz="2638" b="1" dirty="0">
                <a:solidFill>
                  <a:srgbClr val="000000"/>
                </a:solidFill>
              </a:rPr>
              <a:t>26 de mayo de 2020</a:t>
            </a:r>
            <a:endParaRPr lang="es-419" b="1" dirty="0">
              <a:solidFill>
                <a:srgbClr val="000000"/>
              </a:solidFill>
            </a:endParaRPr>
          </a:p>
        </p:txBody>
      </p:sp>
      <p:sp>
        <p:nvSpPr>
          <p:cNvPr id="4" name="Footer Placeholder 3"/>
          <p:cNvSpPr>
            <a:spLocks noGrp="1"/>
          </p:cNvSpPr>
          <p:nvPr>
            <p:ph type="ftr" sz="quarter" idx="10"/>
          </p:nvPr>
        </p:nvSpPr>
        <p:spPr>
          <a:xfrm>
            <a:off x="1315774" y="10747909"/>
            <a:ext cx="16326500" cy="474257"/>
          </a:xfrm>
        </p:spPr>
        <p:txBody>
          <a:bodyPr/>
          <a:lstStyle/>
          <a:p>
            <a:pPr defTabSz="1507846"/>
            <a:r>
              <a:rPr lang="es-419" b="1" dirty="0">
                <a:solidFill>
                  <a:srgbClr val="FFFFFF"/>
                </a:solidFill>
              </a:rPr>
              <a:t>Abordando la necesidad mundial de servicios de aborto en etapas avanzadas del embarazo durante COVID-19  </a:t>
            </a:r>
            <a:r>
              <a:rPr lang="es-419" dirty="0">
                <a:solidFill>
                  <a:srgbClr val="FFFFFF"/>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22CF662-E1AD-4BF0-9C1F-B10A5A195B4A}"/>
              </a:ext>
            </a:extLst>
          </p:cNvPr>
          <p:cNvSpPr txBox="1">
            <a:spLocks/>
          </p:cNvSpPr>
          <p:nvPr/>
        </p:nvSpPr>
        <p:spPr bwMode="auto">
          <a:xfrm>
            <a:off x="1082126" y="10640622"/>
            <a:ext cx="16326500" cy="474257"/>
          </a:xfrm>
          <a:prstGeom prst="rect">
            <a:avLst/>
          </a:prstGeom>
          <a:noFill/>
          <a:ln w="9525">
            <a:noFill/>
            <a:miter lim="800000"/>
            <a:headEnd/>
            <a:tailEnd/>
          </a:ln>
          <a:effectLst/>
        </p:spPr>
        <p:txBody>
          <a:bodyPr vert="horz" wrap="square" lIns="150781" tIns="0" rIns="150781" bIns="0" numCol="1" anchor="b" anchorCtr="0" compatLnSpc="1">
            <a:prstTxWarp prst="textNoShape">
              <a:avLst/>
            </a:prstTxWarp>
          </a:bodyPr>
          <a:lstStyle>
            <a:defPPr>
              <a:defRPr lang="en-US"/>
            </a:defPPr>
            <a:lvl1pPr marL="0" algn="l" defTabSz="914400" rtl="0" eaLnBrk="1" latinLnBrk="0" hangingPunct="1">
              <a:defRPr sz="900" b="0" kern="1200">
                <a:solidFill>
                  <a:schemeClr val="bg1"/>
                </a:solidFill>
                <a:latin typeface="Arial" pitchFamily="34" charset="0"/>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507846">
              <a:defRPr/>
            </a:pPr>
            <a:r>
              <a:rPr lang="en-GB" sz="1484" dirty="0">
                <a:solidFill>
                  <a:srgbClr val="BFBFBF"/>
                </a:solidFill>
              </a:rPr>
              <a:t>									 </a:t>
            </a:r>
            <a:r>
              <a:rPr lang="en-GB" sz="1484" b="1" dirty="0">
                <a:solidFill>
                  <a:srgbClr val="FFFFFF"/>
                </a:solidFill>
              </a:rPr>
              <a:t>#</a:t>
            </a:r>
            <a:r>
              <a:rPr lang="en-GB" sz="1484" b="1" dirty="0" err="1">
                <a:solidFill>
                  <a:srgbClr val="FFFFFF"/>
                </a:solidFill>
              </a:rPr>
              <a:t>COVIDimpact</a:t>
            </a:r>
            <a:r>
              <a:rPr lang="en-GB" sz="1484" b="1" dirty="0">
                <a:solidFill>
                  <a:srgbClr val="FFFFFF"/>
                </a:solidFill>
              </a:rPr>
              <a:t> @IPPF</a:t>
            </a:r>
          </a:p>
        </p:txBody>
      </p:sp>
      <p:sp>
        <p:nvSpPr>
          <p:cNvPr id="5" name="Title 1">
            <a:extLst>
              <a:ext uri="{FF2B5EF4-FFF2-40B4-BE49-F238E27FC236}">
                <a16:creationId xmlns:a16="http://schemas.microsoft.com/office/drawing/2014/main" id="{9B4F0CA5-2C09-452D-ABF9-AA05A35664A1}"/>
              </a:ext>
            </a:extLst>
          </p:cNvPr>
          <p:cNvSpPr>
            <a:spLocks noGrp="1"/>
          </p:cNvSpPr>
          <p:nvPr>
            <p:ph type="title"/>
          </p:nvPr>
        </p:nvSpPr>
        <p:spPr>
          <a:xfrm>
            <a:off x="708440" y="517255"/>
            <a:ext cx="18428753" cy="1319777"/>
          </a:xfrm>
        </p:spPr>
        <p:txBody>
          <a:bodyPr/>
          <a:lstStyle/>
          <a:p>
            <a:pPr algn="ctr"/>
            <a:r>
              <a:rPr lang="es-419" b="1" dirty="0"/>
              <a:t>Programa de aborto de la IPPF</a:t>
            </a:r>
          </a:p>
        </p:txBody>
      </p:sp>
      <p:pic>
        <p:nvPicPr>
          <p:cNvPr id="8" name="Content Placeholder 7" descr="A close up of a map&#10;&#10;Description automatically generated">
            <a:extLst>
              <a:ext uri="{FF2B5EF4-FFF2-40B4-BE49-F238E27FC236}">
                <a16:creationId xmlns:a16="http://schemas.microsoft.com/office/drawing/2014/main" id="{926848A9-61DC-4E41-A673-BBA810D9963C}"/>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96552" y="1829521"/>
            <a:ext cx="11135013" cy="7370031"/>
          </a:xfrm>
          <a:prstGeom prst="rect">
            <a:avLst/>
          </a:prstGeom>
        </p:spPr>
      </p:pic>
      <p:sp>
        <p:nvSpPr>
          <p:cNvPr id="9" name="Content Placeholder 2"/>
          <p:cNvSpPr txBox="1">
            <a:spLocks/>
          </p:cNvSpPr>
          <p:nvPr/>
        </p:nvSpPr>
        <p:spPr bwMode="auto">
          <a:xfrm>
            <a:off x="432819" y="1261030"/>
            <a:ext cx="7206464" cy="4784911"/>
          </a:xfrm>
          <a:prstGeom prst="rect">
            <a:avLst/>
          </a:prstGeom>
          <a:noFill/>
          <a:ln w="9525">
            <a:noFill/>
            <a:miter lim="800000"/>
            <a:headEnd/>
            <a:tailEnd/>
          </a:ln>
        </p:spPr>
        <p:txBody>
          <a:bodyPr vert="horz" wrap="square" lIns="0" tIns="75390" rIns="0" bIns="75390" numCol="1" anchor="t" anchorCtr="0" compatLnSpc="1">
            <a:prstTxWarp prst="textNoShape">
              <a:avLst/>
            </a:prstTxWarp>
          </a:bodyPr>
          <a:lstStyle/>
          <a:p>
            <a:pPr defTabSz="1507846" fontAlgn="base">
              <a:spcBef>
                <a:spcPts val="1979"/>
              </a:spcBef>
              <a:buClr>
                <a:srgbClr val="0099FF"/>
              </a:buClr>
              <a:buSzPct val="90000"/>
              <a:defRPr/>
            </a:pPr>
            <a:r>
              <a:rPr lang="es-419" sz="3298" kern="0" dirty="0">
                <a:solidFill>
                  <a:srgbClr val="16246D"/>
                </a:solidFill>
                <a:latin typeface="Arial" pitchFamily="34" charset="0"/>
                <a:ea typeface="Arial" pitchFamily="34" charset="0"/>
                <a:cs typeface="Arial" pitchFamily="34" charset="0"/>
              </a:rPr>
              <a:t>Guiado por una política que coloca a cada persona en el centro</a:t>
            </a:r>
          </a:p>
          <a:p>
            <a:pPr defTabSz="1507846" fontAlgn="base">
              <a:spcBef>
                <a:spcPts val="1979"/>
              </a:spcBef>
              <a:buClr>
                <a:srgbClr val="0099FF"/>
              </a:buClr>
              <a:buSzPct val="90000"/>
              <a:defRPr/>
            </a:pPr>
            <a:r>
              <a:rPr lang="es-419" sz="3298" kern="0" dirty="0">
                <a:solidFill>
                  <a:srgbClr val="16246D"/>
                </a:solidFill>
                <a:latin typeface="Arial" pitchFamily="34" charset="0"/>
                <a:ea typeface="Arial" pitchFamily="34" charset="0"/>
                <a:cs typeface="Arial" pitchFamily="34" charset="0"/>
              </a:rPr>
              <a:t>Enfoque en un espectro de asuntos relacionados con el aborto basado en los derechos  </a:t>
            </a:r>
          </a:p>
          <a:p>
            <a:pPr defTabSz="1507846" fontAlgn="base">
              <a:spcBef>
                <a:spcPts val="1979"/>
              </a:spcBef>
              <a:buClr>
                <a:srgbClr val="0099FF"/>
              </a:buClr>
              <a:buSzPct val="90000"/>
              <a:defRPr/>
            </a:pPr>
            <a:r>
              <a:rPr lang="es-419" sz="3298" kern="0" dirty="0">
                <a:solidFill>
                  <a:srgbClr val="16246D"/>
                </a:solidFill>
                <a:latin typeface="Arial" pitchFamily="34" charset="0"/>
                <a:ea typeface="Arial" pitchFamily="34" charset="0"/>
                <a:cs typeface="Arial" pitchFamily="34" charset="0"/>
              </a:rPr>
              <a:t>Servicios  ofrecidos en un marco integrado, basado en los derechos y en la elección informada</a:t>
            </a:r>
            <a:endParaRPr lang="es-419" sz="2309" kern="0" dirty="0">
              <a:solidFill>
                <a:srgbClr val="16246D"/>
              </a:solidFill>
              <a:latin typeface="Arial" pitchFamily="34" charset="0"/>
              <a:ea typeface="Arial" pitchFamily="34" charset="0"/>
              <a:cs typeface="Arial" pitchFamily="34" charset="0"/>
            </a:endParaRPr>
          </a:p>
          <a:p>
            <a:pPr marL="593640" lvl="1" defTabSz="1507846" fontAlgn="base">
              <a:spcBef>
                <a:spcPts val="989"/>
              </a:spcBef>
              <a:spcAft>
                <a:spcPct val="0"/>
              </a:spcAft>
              <a:buClr>
                <a:srgbClr val="0099FF"/>
              </a:buClr>
              <a:buSzPct val="90000"/>
              <a:defRPr/>
            </a:pPr>
            <a:endParaRPr lang="en-GB" sz="3298" kern="0" dirty="0">
              <a:solidFill>
                <a:srgbClr val="16246D"/>
              </a:solidFill>
              <a:latin typeface="Arial" pitchFamily="34" charset="0"/>
              <a:ea typeface="Arial" pitchFamily="34" charset="0"/>
              <a:cs typeface="Arial" pitchFamily="34" charset="0"/>
            </a:endParaRPr>
          </a:p>
        </p:txBody>
      </p:sp>
      <p:graphicFrame>
        <p:nvGraphicFramePr>
          <p:cNvPr id="10" name="Table 9">
            <a:extLst>
              <a:ext uri="{FF2B5EF4-FFF2-40B4-BE49-F238E27FC236}">
                <a16:creationId xmlns:a16="http://schemas.microsoft.com/office/drawing/2014/main" id="{C202D656-B495-4B1F-A294-1EF46F4ED958}"/>
              </a:ext>
            </a:extLst>
          </p:cNvPr>
          <p:cNvGraphicFramePr>
            <a:graphicFrameLocks noGrp="1"/>
          </p:cNvGraphicFramePr>
          <p:nvPr>
            <p:extLst>
              <p:ext uri="{D42A27DB-BD31-4B8C-83A1-F6EECF244321}">
                <p14:modId xmlns:p14="http://schemas.microsoft.com/office/powerpoint/2010/main" val="2409876724"/>
              </p:ext>
            </p:extLst>
          </p:nvPr>
        </p:nvGraphicFramePr>
        <p:xfrm>
          <a:off x="274147" y="5935486"/>
          <a:ext cx="7523808" cy="4032149"/>
        </p:xfrm>
        <a:graphic>
          <a:graphicData uri="http://schemas.openxmlformats.org/drawingml/2006/table">
            <a:tbl>
              <a:tblPr>
                <a:tableStyleId>{5C22544A-7EE6-4342-B048-85BDC9FD1C3A}</a:tableStyleId>
              </a:tblPr>
              <a:tblGrid>
                <a:gridCol w="3604874">
                  <a:extLst>
                    <a:ext uri="{9D8B030D-6E8A-4147-A177-3AD203B41FA5}">
                      <a16:colId xmlns:a16="http://schemas.microsoft.com/office/drawing/2014/main" val="2036283799"/>
                    </a:ext>
                  </a:extLst>
                </a:gridCol>
                <a:gridCol w="2102842">
                  <a:extLst>
                    <a:ext uri="{9D8B030D-6E8A-4147-A177-3AD203B41FA5}">
                      <a16:colId xmlns:a16="http://schemas.microsoft.com/office/drawing/2014/main" val="2804680662"/>
                    </a:ext>
                  </a:extLst>
                </a:gridCol>
                <a:gridCol w="1816092">
                  <a:extLst>
                    <a:ext uri="{9D8B030D-6E8A-4147-A177-3AD203B41FA5}">
                      <a16:colId xmlns:a16="http://schemas.microsoft.com/office/drawing/2014/main" val="891925706"/>
                    </a:ext>
                  </a:extLst>
                </a:gridCol>
              </a:tblGrid>
              <a:tr h="1216717">
                <a:tc>
                  <a:txBody>
                    <a:bodyPr/>
                    <a:lstStyle/>
                    <a:p>
                      <a:pPr marL="0" algn="ctr" defTabSz="914400" rtl="0" eaLnBrk="1" fontAlgn="ctr" latinLnBrk="0" hangingPunct="1"/>
                      <a:r>
                        <a:rPr lang="es-419" sz="2600" b="1" u="none" strike="noStrike" kern="1200" noProof="0" dirty="0">
                          <a:solidFill>
                            <a:schemeClr val="dk1"/>
                          </a:solidFill>
                          <a:effectLst/>
                          <a:latin typeface="+mn-lt"/>
                          <a:ea typeface="+mn-ea"/>
                          <a:cs typeface="+mn-cs"/>
                        </a:rPr>
                        <a:t>Servicios de aborto proporcionados por AM de la IPPF</a:t>
                      </a:r>
                    </a:p>
                  </a:txBody>
                  <a:tcPr marL="10473" marR="10473" marT="10471" marB="0" anchor="ctr"/>
                </a:tc>
                <a:tc>
                  <a:txBody>
                    <a:bodyPr/>
                    <a:lstStyle/>
                    <a:p>
                      <a:pPr algn="ctr" fontAlgn="ctr"/>
                      <a:r>
                        <a:rPr lang="es-419" sz="2600" b="1" u="none" strike="noStrike" noProof="0">
                          <a:effectLst/>
                        </a:rPr>
                        <a:t>2018</a:t>
                      </a:r>
                      <a:endParaRPr lang="es-419" sz="2600" b="1" i="0" u="none" strike="noStrike" noProof="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b="1" u="none" strike="noStrike" noProof="0">
                          <a:effectLst/>
                        </a:rPr>
                        <a:t>2019</a:t>
                      </a:r>
                      <a:endParaRPr lang="es-419" sz="2600" b="1" i="0" u="none" strike="noStrike" noProof="0">
                        <a:solidFill>
                          <a:srgbClr val="000000"/>
                        </a:solidFill>
                        <a:effectLst/>
                        <a:latin typeface="Arial" panose="020B0604020202020204" pitchFamily="34" charset="0"/>
                      </a:endParaRPr>
                    </a:p>
                  </a:txBody>
                  <a:tcPr marL="10473" marR="10473" marT="10471" marB="0" anchor="ctr"/>
                </a:tc>
                <a:extLst>
                  <a:ext uri="{0D108BD9-81ED-4DB2-BD59-A6C34878D82A}">
                    <a16:rowId xmlns:a16="http://schemas.microsoft.com/office/drawing/2014/main" val="3974814525"/>
                  </a:ext>
                </a:extLst>
              </a:tr>
              <a:tr h="703858">
                <a:tc rowSpan="2">
                  <a:txBody>
                    <a:bodyPr/>
                    <a:lstStyle/>
                    <a:p>
                      <a:pPr algn="ctr" fontAlgn="ctr"/>
                      <a:r>
                        <a:rPr lang="es-419" sz="2600" b="1" u="none" strike="noStrike" noProof="0" dirty="0">
                          <a:effectLst/>
                        </a:rPr>
                        <a:t>Métodos con medicamentos</a:t>
                      </a:r>
                      <a:endParaRPr lang="es-419" sz="2600" b="1" i="0" u="none" strike="noStrike" noProof="0" dirty="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a:effectLst/>
                        </a:rPr>
                        <a:t>273,635</a:t>
                      </a:r>
                      <a:endParaRPr lang="es-419" sz="2600" b="0" i="0" u="none" strike="noStrike" noProof="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a:effectLst/>
                        </a:rPr>
                        <a:t>314,490</a:t>
                      </a:r>
                      <a:endParaRPr lang="es-419" sz="2600" b="0" i="0" u="none" strike="noStrike" noProof="0">
                        <a:solidFill>
                          <a:srgbClr val="000000"/>
                        </a:solidFill>
                        <a:effectLst/>
                        <a:latin typeface="Arial" panose="020B0604020202020204" pitchFamily="34" charset="0"/>
                      </a:endParaRPr>
                    </a:p>
                  </a:txBody>
                  <a:tcPr marL="10473" marR="10473" marT="10471" marB="0" anchor="ctr"/>
                </a:tc>
                <a:extLst>
                  <a:ext uri="{0D108BD9-81ED-4DB2-BD59-A6C34878D82A}">
                    <a16:rowId xmlns:a16="http://schemas.microsoft.com/office/drawing/2014/main" val="1174720046"/>
                  </a:ext>
                </a:extLst>
              </a:tr>
              <a:tr h="703858">
                <a:tc vMerge="1">
                  <a:txBody>
                    <a:bodyPr/>
                    <a:lstStyle/>
                    <a:p>
                      <a:endParaRPr lang="en-GB"/>
                    </a:p>
                  </a:txBody>
                  <a:tcPr/>
                </a:tc>
                <a:tc>
                  <a:txBody>
                    <a:bodyPr/>
                    <a:lstStyle/>
                    <a:p>
                      <a:pPr algn="ctr" fontAlgn="ctr"/>
                      <a:r>
                        <a:rPr lang="es-419" sz="2600" u="none" strike="noStrike" noProof="0">
                          <a:effectLst/>
                        </a:rPr>
                        <a:t>50%</a:t>
                      </a:r>
                      <a:endParaRPr lang="es-419" sz="2600" b="0" i="0" u="none" strike="noStrike" noProof="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a:effectLst/>
                        </a:rPr>
                        <a:t>52%</a:t>
                      </a:r>
                      <a:endParaRPr lang="es-419" sz="2600" b="0" i="0" u="none" strike="noStrike" noProof="0">
                        <a:solidFill>
                          <a:srgbClr val="000000"/>
                        </a:solidFill>
                        <a:effectLst/>
                        <a:latin typeface="Arial" panose="020B0604020202020204" pitchFamily="34" charset="0"/>
                      </a:endParaRPr>
                    </a:p>
                  </a:txBody>
                  <a:tcPr marL="10473" marR="10473" marT="10471" marB="0" anchor="ctr"/>
                </a:tc>
                <a:extLst>
                  <a:ext uri="{0D108BD9-81ED-4DB2-BD59-A6C34878D82A}">
                    <a16:rowId xmlns:a16="http://schemas.microsoft.com/office/drawing/2014/main" val="4001972808"/>
                  </a:ext>
                </a:extLst>
              </a:tr>
              <a:tr h="703858">
                <a:tc rowSpan="2">
                  <a:txBody>
                    <a:bodyPr/>
                    <a:lstStyle/>
                    <a:p>
                      <a:pPr algn="ctr" fontAlgn="ctr"/>
                      <a:r>
                        <a:rPr lang="es-419" sz="2600" b="1" u="none" strike="noStrike" noProof="0" dirty="0">
                          <a:effectLst/>
                        </a:rPr>
                        <a:t>Métodos quirúrgicos</a:t>
                      </a:r>
                      <a:endParaRPr lang="es-419" sz="2600" b="1" i="0" u="none" strike="noStrike" noProof="0" dirty="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a:effectLst/>
                        </a:rPr>
                        <a:t>273,558</a:t>
                      </a:r>
                      <a:endParaRPr lang="es-419" sz="2600" b="0" i="0" u="none" strike="noStrike" noProof="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a:effectLst/>
                        </a:rPr>
                        <a:t>291,078</a:t>
                      </a:r>
                      <a:endParaRPr lang="es-419" sz="2600" b="0" i="0" u="none" strike="noStrike" noProof="0">
                        <a:solidFill>
                          <a:srgbClr val="000000"/>
                        </a:solidFill>
                        <a:effectLst/>
                        <a:latin typeface="Arial" panose="020B0604020202020204" pitchFamily="34" charset="0"/>
                      </a:endParaRPr>
                    </a:p>
                  </a:txBody>
                  <a:tcPr marL="10473" marR="10473" marT="10471" marB="0" anchor="ctr"/>
                </a:tc>
                <a:extLst>
                  <a:ext uri="{0D108BD9-81ED-4DB2-BD59-A6C34878D82A}">
                    <a16:rowId xmlns:a16="http://schemas.microsoft.com/office/drawing/2014/main" val="2076751460"/>
                  </a:ext>
                </a:extLst>
              </a:tr>
              <a:tr h="703858">
                <a:tc vMerge="1">
                  <a:txBody>
                    <a:bodyPr/>
                    <a:lstStyle/>
                    <a:p>
                      <a:endParaRPr lang="en-GB"/>
                    </a:p>
                  </a:txBody>
                  <a:tcPr/>
                </a:tc>
                <a:tc>
                  <a:txBody>
                    <a:bodyPr/>
                    <a:lstStyle/>
                    <a:p>
                      <a:pPr algn="ctr" fontAlgn="ctr"/>
                      <a:r>
                        <a:rPr lang="es-419" sz="2600" u="none" strike="noStrike" noProof="0">
                          <a:effectLst/>
                        </a:rPr>
                        <a:t>50%</a:t>
                      </a:r>
                      <a:endParaRPr lang="es-419" sz="2600" b="0" i="0" u="none" strike="noStrike" noProof="0">
                        <a:solidFill>
                          <a:srgbClr val="000000"/>
                        </a:solidFill>
                        <a:effectLst/>
                        <a:latin typeface="Arial" panose="020B0604020202020204" pitchFamily="34" charset="0"/>
                      </a:endParaRPr>
                    </a:p>
                  </a:txBody>
                  <a:tcPr marL="10473" marR="10473" marT="10471" marB="0" anchor="ctr"/>
                </a:tc>
                <a:tc>
                  <a:txBody>
                    <a:bodyPr/>
                    <a:lstStyle/>
                    <a:p>
                      <a:pPr algn="ctr" fontAlgn="ctr"/>
                      <a:r>
                        <a:rPr lang="es-419" sz="2600" u="none" strike="noStrike" noProof="0" dirty="0">
                          <a:effectLst/>
                        </a:rPr>
                        <a:t>48%</a:t>
                      </a:r>
                      <a:endParaRPr lang="es-419" sz="2600" b="0" i="0" u="none" strike="noStrike" noProof="0" dirty="0">
                        <a:solidFill>
                          <a:srgbClr val="000000"/>
                        </a:solidFill>
                        <a:effectLst/>
                        <a:latin typeface="Arial" panose="020B0604020202020204" pitchFamily="34" charset="0"/>
                      </a:endParaRPr>
                    </a:p>
                  </a:txBody>
                  <a:tcPr marL="10473" marR="10473" marT="10471" marB="0" anchor="ctr"/>
                </a:tc>
                <a:extLst>
                  <a:ext uri="{0D108BD9-81ED-4DB2-BD59-A6C34878D82A}">
                    <a16:rowId xmlns:a16="http://schemas.microsoft.com/office/drawing/2014/main" val="2889291501"/>
                  </a:ext>
                </a:extLst>
              </a:tr>
            </a:tbl>
          </a:graphicData>
        </a:graphic>
      </p:graphicFrame>
      <p:sp>
        <p:nvSpPr>
          <p:cNvPr id="11" name="Footer Placeholder 3"/>
          <p:cNvSpPr>
            <a:spLocks noGrp="1"/>
          </p:cNvSpPr>
          <p:nvPr>
            <p:ph type="ftr" sz="quarter" idx="10"/>
          </p:nvPr>
        </p:nvSpPr>
        <p:spPr>
          <a:xfrm>
            <a:off x="1097054" y="10583395"/>
            <a:ext cx="16326500" cy="474257"/>
          </a:xfrm>
        </p:spPr>
        <p:txBody>
          <a:bodyPr/>
          <a:lstStyle/>
          <a:p>
            <a:pPr defTabSz="1507846"/>
            <a:r>
              <a:rPr lang="es-419" b="1" dirty="0">
                <a:solidFill>
                  <a:srgbClr val="FFFFFF"/>
                </a:solidFill>
              </a:rPr>
              <a:t>Abordando la necesidad mundial de servicios de aborto en etapas avanzadas del embarazo durante COVID-19  </a:t>
            </a:r>
            <a:r>
              <a:rPr lang="es-419" dirty="0">
                <a:solidFill>
                  <a:srgbClr val="FFFFFF"/>
                </a:solidFill>
              </a:rPr>
              <a:t> </a:t>
            </a:r>
          </a:p>
          <a:p>
            <a:pPr defTabSz="1507846"/>
            <a:r>
              <a:rPr lang="en-GB" dirty="0">
                <a:solidFill>
                  <a:srgbClr val="FFFFFF"/>
                </a:solidFill>
              </a:rPr>
              <a:t>Mayo de 2020 </a:t>
            </a:r>
          </a:p>
        </p:txBody>
      </p:sp>
    </p:spTree>
    <p:extLst>
      <p:ext uri="{BB962C8B-B14F-4D97-AF65-F5344CB8AC3E}">
        <p14:creationId xmlns:p14="http://schemas.microsoft.com/office/powerpoint/2010/main" val="187422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8C116AE-9F30-4948-A3D4-415934F5996B}"/>
              </a:ext>
            </a:extLst>
          </p:cNvPr>
          <p:cNvSpPr>
            <a:spLocks noGrp="1"/>
          </p:cNvSpPr>
          <p:nvPr>
            <p:ph type="title"/>
          </p:nvPr>
        </p:nvSpPr>
        <p:spPr>
          <a:xfrm>
            <a:off x="869071" y="259677"/>
            <a:ext cx="18397347" cy="1445454"/>
          </a:xfrm>
        </p:spPr>
        <p:txBody>
          <a:bodyPr/>
          <a:lstStyle/>
          <a:p>
            <a:pPr algn="ctr"/>
            <a:r>
              <a:rPr lang="es-419" b="1" dirty="0"/>
              <a:t>Motivaciones para extender los servicios de aborto más allá de 12 semanas </a:t>
            </a:r>
          </a:p>
        </p:txBody>
      </p:sp>
      <p:sp>
        <p:nvSpPr>
          <p:cNvPr id="5" name="Content Placeholder 4"/>
          <p:cNvSpPr>
            <a:spLocks noGrp="1"/>
          </p:cNvSpPr>
          <p:nvPr>
            <p:ph sz="half" idx="2"/>
          </p:nvPr>
        </p:nvSpPr>
        <p:spPr>
          <a:xfrm>
            <a:off x="11224794" y="1508205"/>
            <a:ext cx="8224404" cy="8666087"/>
          </a:xfrm>
        </p:spPr>
        <p:txBody>
          <a:bodyPr/>
          <a:lstStyle/>
          <a:p>
            <a:pPr>
              <a:buFont typeface="Wingdings" pitchFamily="2" charset="2"/>
              <a:buChar char="Ø"/>
            </a:pPr>
            <a:r>
              <a:rPr lang="en-GB" sz="3298" dirty="0"/>
              <a:t> </a:t>
            </a:r>
            <a:r>
              <a:rPr lang="es-419" sz="3298" b="1" dirty="0"/>
              <a:t>Razones clave </a:t>
            </a:r>
            <a:r>
              <a:rPr lang="es-419" sz="3298" dirty="0"/>
              <a:t>para referir a las usuarias </a:t>
            </a:r>
          </a:p>
          <a:p>
            <a:pPr marL="1159082" lvl="1" indent="-565442">
              <a:buFont typeface="+mj-lt"/>
              <a:buAutoNum type="arabicPeriod"/>
            </a:pPr>
            <a:r>
              <a:rPr lang="es-419" sz="2968" dirty="0"/>
              <a:t>Necesidad de unidades de salud avanzadas para atender las necesidades de aborto complejas</a:t>
            </a:r>
          </a:p>
          <a:p>
            <a:pPr marL="1159082" lvl="1" indent="-565442">
              <a:buFont typeface="+mj-lt"/>
              <a:buAutoNum type="arabicPeriod"/>
            </a:pPr>
            <a:r>
              <a:rPr lang="es-419" sz="2968" dirty="0"/>
              <a:t>Mujeres y niñas que sobrepasan el límite de 12 semanas de gestación  </a:t>
            </a:r>
          </a:p>
          <a:p>
            <a:pPr>
              <a:buFont typeface="Wingdings" pitchFamily="2" charset="2"/>
              <a:buChar char="Ø"/>
            </a:pPr>
            <a:r>
              <a:rPr lang="es-419" sz="3298" dirty="0"/>
              <a:t> La mayoría de nuestras clínicas son </a:t>
            </a:r>
            <a:r>
              <a:rPr lang="es-419" sz="3298" b="1" dirty="0"/>
              <a:t>establecimientos de salud liderados por parteras o enfermeras </a:t>
            </a:r>
          </a:p>
          <a:p>
            <a:pPr>
              <a:buFont typeface="Wingdings" pitchFamily="2" charset="2"/>
              <a:buChar char="Ø"/>
            </a:pPr>
            <a:r>
              <a:rPr lang="es-419" sz="3298" dirty="0"/>
              <a:t> Limitadas </a:t>
            </a:r>
            <a:r>
              <a:rPr lang="es-419" sz="3298" b="1" dirty="0"/>
              <a:t>oportunidades de referencia </a:t>
            </a:r>
            <a:r>
              <a:rPr lang="es-419" sz="3298" dirty="0"/>
              <a:t>a servicios seguros para mujeres con edad gestacional superior a 12 semanas </a:t>
            </a:r>
          </a:p>
          <a:p>
            <a:pPr>
              <a:buFont typeface="Wingdings" pitchFamily="2" charset="2"/>
              <a:buChar char="Ø"/>
            </a:pPr>
            <a:r>
              <a:rPr lang="es-419" sz="3298" dirty="0"/>
              <a:t>Incapacidad para garantizar la </a:t>
            </a:r>
            <a:r>
              <a:rPr lang="es-419" sz="3298" b="1" dirty="0"/>
              <a:t>puntualidad o calidad del servicio </a:t>
            </a:r>
            <a:r>
              <a:rPr lang="es-419" sz="3298" dirty="0"/>
              <a:t>en los sitios de referencia</a:t>
            </a:r>
          </a:p>
        </p:txBody>
      </p:sp>
      <p:sp>
        <p:nvSpPr>
          <p:cNvPr id="4" name="Footer Placeholder 3">
            <a:extLst>
              <a:ext uri="{FF2B5EF4-FFF2-40B4-BE49-F238E27FC236}">
                <a16:creationId xmlns:a16="http://schemas.microsoft.com/office/drawing/2014/main" id="{522CF662-E1AD-4BF0-9C1F-B10A5A195B4A}"/>
              </a:ext>
            </a:extLst>
          </p:cNvPr>
          <p:cNvSpPr txBox="1">
            <a:spLocks/>
          </p:cNvSpPr>
          <p:nvPr/>
        </p:nvSpPr>
        <p:spPr bwMode="auto">
          <a:xfrm>
            <a:off x="1082126" y="10640622"/>
            <a:ext cx="16326500" cy="474257"/>
          </a:xfrm>
          <a:prstGeom prst="rect">
            <a:avLst/>
          </a:prstGeom>
          <a:noFill/>
          <a:ln w="9525">
            <a:noFill/>
            <a:miter lim="800000"/>
            <a:headEnd/>
            <a:tailEnd/>
          </a:ln>
          <a:effectLst/>
        </p:spPr>
        <p:txBody>
          <a:bodyPr vert="horz" wrap="square" lIns="150781" tIns="0" rIns="150781" bIns="0" numCol="1" anchor="b" anchorCtr="0" compatLnSpc="1">
            <a:prstTxWarp prst="textNoShape">
              <a:avLst/>
            </a:prstTxWarp>
          </a:bodyPr>
          <a:lstStyle>
            <a:defPPr>
              <a:defRPr lang="en-US"/>
            </a:defPPr>
            <a:lvl1pPr marL="0" algn="l" defTabSz="914400" rtl="0" eaLnBrk="1" latinLnBrk="0" hangingPunct="1">
              <a:defRPr sz="900" b="0" kern="1200">
                <a:solidFill>
                  <a:schemeClr val="bg1"/>
                </a:solidFill>
                <a:latin typeface="Arial" pitchFamily="34" charset="0"/>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507846"/>
            <a:r>
              <a:rPr lang="en-GB" sz="1484" dirty="0">
                <a:solidFill>
                  <a:srgbClr val="BFBFBF"/>
                </a:solidFill>
              </a:rPr>
              <a:t>									 </a:t>
            </a:r>
            <a:r>
              <a:rPr lang="en-GB" sz="1484" b="1" dirty="0">
                <a:solidFill>
                  <a:srgbClr val="FFFFFF"/>
                </a:solidFill>
              </a:rPr>
              <a:t>@IPPF</a:t>
            </a:r>
          </a:p>
        </p:txBody>
      </p:sp>
      <p:sp>
        <p:nvSpPr>
          <p:cNvPr id="9" name="TextBox 1"/>
          <p:cNvSpPr txBox="1"/>
          <p:nvPr/>
        </p:nvSpPr>
        <p:spPr>
          <a:xfrm>
            <a:off x="639677" y="9919185"/>
            <a:ext cx="9914975" cy="6054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507846"/>
            <a:r>
              <a:rPr lang="es-419" sz="1814" b="1" dirty="0">
                <a:solidFill>
                  <a:srgbClr val="16246D"/>
                </a:solidFill>
                <a:latin typeface="Arial"/>
              </a:rPr>
              <a:t>Fuente</a:t>
            </a:r>
            <a:r>
              <a:rPr lang="es-419" sz="1814" dirty="0">
                <a:solidFill>
                  <a:srgbClr val="16246D"/>
                </a:solidFill>
                <a:latin typeface="Arial"/>
              </a:rPr>
              <a:t>: Datos para el 2019 provenientes de 107 clínicas de 15 Asociaciones Miembro en África y Asia  </a:t>
            </a:r>
          </a:p>
        </p:txBody>
      </p:sp>
      <p:sp>
        <p:nvSpPr>
          <p:cNvPr id="10" name="TextBox 9"/>
          <p:cNvSpPr txBox="1"/>
          <p:nvPr/>
        </p:nvSpPr>
        <p:spPr>
          <a:xfrm>
            <a:off x="837682" y="1656778"/>
            <a:ext cx="9149618" cy="1513748"/>
          </a:xfrm>
          <a:prstGeom prst="rect">
            <a:avLst/>
          </a:prstGeom>
          <a:noFill/>
        </p:spPr>
        <p:txBody>
          <a:bodyPr wrap="square" rtlCol="0">
            <a:spAutoFit/>
          </a:bodyPr>
          <a:lstStyle/>
          <a:p>
            <a:pPr defTabSz="1507846"/>
            <a:r>
              <a:rPr lang="es-419" sz="2309" dirty="0">
                <a:solidFill>
                  <a:srgbClr val="16246D"/>
                </a:solidFill>
                <a:latin typeface="Arial"/>
              </a:rPr>
              <a:t>Núm. total de usuarias que buscan consejería antes del aborto:				    </a:t>
            </a:r>
            <a:r>
              <a:rPr lang="es-419" sz="2309" b="1" dirty="0">
                <a:solidFill>
                  <a:srgbClr val="16246D"/>
                </a:solidFill>
                <a:latin typeface="Arial"/>
              </a:rPr>
              <a:t>75,756</a:t>
            </a:r>
          </a:p>
          <a:p>
            <a:pPr defTabSz="1507846"/>
            <a:r>
              <a:rPr lang="es-419" sz="2309" dirty="0">
                <a:solidFill>
                  <a:srgbClr val="16246D"/>
                </a:solidFill>
                <a:latin typeface="Arial"/>
              </a:rPr>
              <a:t>Núm. total de usuarias que tuvieron un aborto:    </a:t>
            </a:r>
            <a:r>
              <a:rPr lang="es-419" sz="2309" b="1" dirty="0">
                <a:solidFill>
                  <a:srgbClr val="16246D"/>
                </a:solidFill>
                <a:latin typeface="Arial"/>
              </a:rPr>
              <a:t>72,433</a:t>
            </a:r>
            <a:r>
              <a:rPr lang="es-419" sz="2309" dirty="0">
                <a:solidFill>
                  <a:srgbClr val="16246D"/>
                </a:solidFill>
                <a:latin typeface="Arial"/>
              </a:rPr>
              <a:t> </a:t>
            </a:r>
          </a:p>
          <a:p>
            <a:pPr defTabSz="1507846"/>
            <a:r>
              <a:rPr lang="es-419" sz="2309" dirty="0">
                <a:solidFill>
                  <a:srgbClr val="16246D"/>
                </a:solidFill>
                <a:latin typeface="Arial"/>
              </a:rPr>
              <a:t>Núm. total de usuarias que no tuvieron un aborto: </a:t>
            </a:r>
            <a:r>
              <a:rPr lang="es-419" sz="2309" b="1" dirty="0">
                <a:solidFill>
                  <a:srgbClr val="FF0000"/>
                </a:solidFill>
                <a:latin typeface="Arial"/>
              </a:rPr>
              <a:t>3,350</a:t>
            </a:r>
          </a:p>
        </p:txBody>
      </p:sp>
      <p:sp>
        <p:nvSpPr>
          <p:cNvPr id="12" name="Footer Placeholder 3"/>
          <p:cNvSpPr>
            <a:spLocks noGrp="1"/>
          </p:cNvSpPr>
          <p:nvPr>
            <p:ph type="ftr" sz="quarter" idx="10"/>
          </p:nvPr>
        </p:nvSpPr>
        <p:spPr>
          <a:xfrm>
            <a:off x="1097054" y="10583395"/>
            <a:ext cx="16326500" cy="474257"/>
          </a:xfrm>
        </p:spPr>
        <p:txBody>
          <a:bodyPr/>
          <a:lstStyle/>
          <a:p>
            <a:pPr defTabSz="1507846"/>
            <a:r>
              <a:rPr lang="es-419" b="1" dirty="0">
                <a:solidFill>
                  <a:srgbClr val="FFFFFF"/>
                </a:solidFill>
              </a:rPr>
              <a:t>Abordando la necesidad mundial de servicios de aborto en etapas avanzadas del embarazo durante COVID-19  </a:t>
            </a:r>
            <a:r>
              <a:rPr lang="es-419" dirty="0">
                <a:solidFill>
                  <a:srgbClr val="FFFFFF"/>
                </a:solidFill>
              </a:rPr>
              <a:t> </a:t>
            </a:r>
          </a:p>
          <a:p>
            <a:pPr defTabSz="1507846"/>
            <a:r>
              <a:rPr lang="en-GB" dirty="0">
                <a:solidFill>
                  <a:srgbClr val="FFFFFF"/>
                </a:solidFill>
              </a:rPr>
              <a:t>Mayo de 2020 </a:t>
            </a:r>
          </a:p>
        </p:txBody>
      </p:sp>
      <p:pic>
        <p:nvPicPr>
          <p:cNvPr id="2" name="Picture 1">
            <a:extLst>
              <a:ext uri="{FF2B5EF4-FFF2-40B4-BE49-F238E27FC236}">
                <a16:creationId xmlns:a16="http://schemas.microsoft.com/office/drawing/2014/main" id="{4095A923-909F-48C7-8A1B-43888DA78C46}"/>
              </a:ext>
            </a:extLst>
          </p:cNvPr>
          <p:cNvPicPr>
            <a:picLocks noChangeAspect="1"/>
          </p:cNvPicPr>
          <p:nvPr/>
        </p:nvPicPr>
        <p:blipFill>
          <a:blip r:embed="rId3"/>
          <a:stretch>
            <a:fillRect/>
          </a:stretch>
        </p:blipFill>
        <p:spPr>
          <a:xfrm>
            <a:off x="908839" y="3106167"/>
            <a:ext cx="9149619" cy="5976873"/>
          </a:xfrm>
          <a:prstGeom prst="rect">
            <a:avLst/>
          </a:prstGeom>
        </p:spPr>
      </p:pic>
    </p:spTree>
    <p:extLst>
      <p:ext uri="{BB962C8B-B14F-4D97-AF65-F5344CB8AC3E}">
        <p14:creationId xmlns:p14="http://schemas.microsoft.com/office/powerpoint/2010/main" val="94784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60B8-4EC3-4657-9CA5-BE24DA6DBB7F}"/>
              </a:ext>
            </a:extLst>
          </p:cNvPr>
          <p:cNvSpPr>
            <a:spLocks noGrp="1"/>
          </p:cNvSpPr>
          <p:nvPr>
            <p:ph type="title"/>
          </p:nvPr>
        </p:nvSpPr>
        <p:spPr>
          <a:xfrm>
            <a:off x="2074876" y="356205"/>
            <a:ext cx="16347747" cy="2031325"/>
          </a:xfrm>
        </p:spPr>
        <p:txBody>
          <a:bodyPr/>
          <a:lstStyle/>
          <a:p>
            <a:r>
              <a:rPr lang="es-419" dirty="0"/>
              <a:t>Abortos en etapas más avanzadas del embarazo: la minoría de los casos</a:t>
            </a:r>
          </a:p>
        </p:txBody>
      </p:sp>
      <p:graphicFrame>
        <p:nvGraphicFramePr>
          <p:cNvPr id="4" name="Content Placeholder 7">
            <a:extLst>
              <a:ext uri="{FF2B5EF4-FFF2-40B4-BE49-F238E27FC236}">
                <a16:creationId xmlns:a16="http://schemas.microsoft.com/office/drawing/2014/main" id="{F6033B73-C86B-4A41-99C3-A7A36079D4CE}"/>
              </a:ext>
            </a:extLst>
          </p:cNvPr>
          <p:cNvGraphicFramePr>
            <a:graphicFrameLocks/>
          </p:cNvGraphicFramePr>
          <p:nvPr>
            <p:extLst>
              <p:ext uri="{D42A27DB-BD31-4B8C-83A1-F6EECF244321}">
                <p14:modId xmlns:p14="http://schemas.microsoft.com/office/powerpoint/2010/main" val="2948060598"/>
              </p:ext>
            </p:extLst>
          </p:nvPr>
        </p:nvGraphicFramePr>
        <p:xfrm>
          <a:off x="3266440" y="2387530"/>
          <a:ext cx="13571220" cy="80422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0187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s-419" b="1" dirty="0"/>
              <a:t>Objetivos para extender el servicio</a:t>
            </a:r>
            <a:endParaRPr lang="es-419" dirty="0"/>
          </a:p>
        </p:txBody>
      </p:sp>
      <p:sp>
        <p:nvSpPr>
          <p:cNvPr id="4" name="Content Placeholder 3"/>
          <p:cNvSpPr>
            <a:spLocks noGrp="1"/>
          </p:cNvSpPr>
          <p:nvPr>
            <p:ph idx="1"/>
          </p:nvPr>
        </p:nvSpPr>
        <p:spPr>
          <a:xfrm>
            <a:off x="2205218" y="7430325"/>
            <a:ext cx="5850056" cy="2893264"/>
          </a:xfrm>
        </p:spPr>
        <p:txBody>
          <a:bodyPr/>
          <a:lstStyle/>
          <a:p>
            <a:pPr algn="ctr"/>
            <a:r>
              <a:rPr lang="es-419" sz="3298" b="1" dirty="0"/>
              <a:t>Objetivo 1</a:t>
            </a:r>
          </a:p>
          <a:p>
            <a:pPr algn="ctr"/>
            <a:r>
              <a:rPr lang="es-419" sz="3298" dirty="0"/>
              <a:t>Extender los servicios que reducen la referencia de usuarias a otros sitios</a:t>
            </a:r>
          </a:p>
        </p:txBody>
      </p:sp>
      <p:pic>
        <p:nvPicPr>
          <p:cNvPr id="13" name="Picture Placeholder 12" descr="Cameroon_GCACI_79496_IPPF_Xaume Olleros_Cameroon _IPPF_Xaume Olleros.jpg"/>
          <p:cNvPicPr>
            <a:picLocks noGrp="1" noChangeAspect="1"/>
          </p:cNvPicPr>
          <p:nvPr>
            <p:ph type="pic" sz="quarter" idx="11"/>
          </p:nvPr>
        </p:nvPicPr>
        <p:blipFill>
          <a:blip r:embed="rId3" cstate="print"/>
          <a:srcRect l="6300" r="6300"/>
          <a:stretch>
            <a:fillRect/>
          </a:stretch>
        </p:blipFill>
        <p:spPr>
          <a:xfrm>
            <a:off x="1586207" y="1717845"/>
            <a:ext cx="7123500" cy="5433323"/>
          </a:xfrm>
        </p:spPr>
      </p:pic>
      <p:sp>
        <p:nvSpPr>
          <p:cNvPr id="6" name="Content Placeholder 5"/>
          <p:cNvSpPr>
            <a:spLocks noGrp="1"/>
          </p:cNvSpPr>
          <p:nvPr>
            <p:ph idx="12"/>
          </p:nvPr>
        </p:nvSpPr>
        <p:spPr>
          <a:xfrm>
            <a:off x="11396227" y="7351800"/>
            <a:ext cx="7332362" cy="2893264"/>
          </a:xfrm>
        </p:spPr>
        <p:txBody>
          <a:bodyPr/>
          <a:lstStyle/>
          <a:p>
            <a:pPr algn="ctr"/>
            <a:r>
              <a:rPr lang="es-419" sz="3298" b="1" dirty="0"/>
              <a:t>Objetivo 2 </a:t>
            </a:r>
          </a:p>
          <a:p>
            <a:pPr algn="ctr"/>
            <a:r>
              <a:rPr lang="es-419" sz="3298" dirty="0"/>
              <a:t>Crear un modelo de servicio ambulatorio seguro para las usuarias aprovechando el personal actual y los componentes del programa </a:t>
            </a:r>
          </a:p>
        </p:txBody>
      </p:sp>
      <p:pic>
        <p:nvPicPr>
          <p:cNvPr id="12" name="Picture Placeholder 11" descr="Cameroon_GCACI_79515_IPPF_Xaume Olleros_Cameroon _IPPF_Xaume Olleros(1).jpg"/>
          <p:cNvPicPr>
            <a:picLocks noGrp="1" noChangeAspect="1"/>
          </p:cNvPicPr>
          <p:nvPr>
            <p:ph type="pic" sz="quarter" idx="13"/>
          </p:nvPr>
        </p:nvPicPr>
        <p:blipFill>
          <a:blip r:embed="rId4" cstate="print"/>
          <a:srcRect l="6300" r="6300"/>
          <a:stretch>
            <a:fillRect/>
          </a:stretch>
        </p:blipFill>
        <p:spPr>
          <a:xfrm>
            <a:off x="11361156" y="1668338"/>
            <a:ext cx="7123500" cy="5433667"/>
          </a:xfrm>
        </p:spPr>
      </p:pic>
      <p:sp>
        <p:nvSpPr>
          <p:cNvPr id="14" name="TextBox 13"/>
          <p:cNvSpPr txBox="1"/>
          <p:nvPr/>
        </p:nvSpPr>
        <p:spPr>
          <a:xfrm>
            <a:off x="14049829" y="10116744"/>
            <a:ext cx="6054279" cy="396904"/>
          </a:xfrm>
          <a:prstGeom prst="rect">
            <a:avLst/>
          </a:prstGeom>
          <a:noFill/>
        </p:spPr>
        <p:txBody>
          <a:bodyPr wrap="square" rtlCol="0">
            <a:spAutoFit/>
          </a:bodyPr>
          <a:lstStyle/>
          <a:p>
            <a:pPr defTabSz="1507846"/>
            <a:r>
              <a:rPr lang="es-419" sz="1979" dirty="0">
                <a:solidFill>
                  <a:srgbClr val="16246D"/>
                </a:solidFill>
                <a:latin typeface="Arial"/>
              </a:rPr>
              <a:t>Crédito por la foto: IPPF/</a:t>
            </a:r>
            <a:r>
              <a:rPr lang="es-419" sz="1979" dirty="0" err="1">
                <a:solidFill>
                  <a:srgbClr val="16246D"/>
                </a:solidFill>
                <a:latin typeface="Arial"/>
              </a:rPr>
              <a:t>XaumeOlleros</a:t>
            </a:r>
            <a:r>
              <a:rPr lang="es-419" sz="1979" dirty="0">
                <a:solidFill>
                  <a:srgbClr val="16246D"/>
                </a:solidFill>
                <a:latin typeface="Arial"/>
              </a:rPr>
              <a:t>/Camerún</a:t>
            </a:r>
          </a:p>
        </p:txBody>
      </p:sp>
      <p:sp>
        <p:nvSpPr>
          <p:cNvPr id="16" name="Footer Placeholder 3"/>
          <p:cNvSpPr>
            <a:spLocks noGrp="1"/>
          </p:cNvSpPr>
          <p:nvPr>
            <p:ph type="ftr" sz="quarter" idx="10"/>
          </p:nvPr>
        </p:nvSpPr>
        <p:spPr>
          <a:xfrm>
            <a:off x="1097054" y="10583395"/>
            <a:ext cx="16326500" cy="474257"/>
          </a:xfrm>
        </p:spPr>
        <p:txBody>
          <a:bodyPr/>
          <a:lstStyle/>
          <a:p>
            <a:pPr defTabSz="1507846"/>
            <a:r>
              <a:rPr lang="es-419" b="1" dirty="0">
                <a:solidFill>
                  <a:srgbClr val="FFFFFF"/>
                </a:solidFill>
              </a:rPr>
              <a:t>Abordando la necesidad mundial de servicios de aborto en etapas avanzadas del embarazo durante COVID-19  </a:t>
            </a:r>
            <a:r>
              <a:rPr lang="es-419" dirty="0">
                <a:solidFill>
                  <a:srgbClr val="FFFFFF"/>
                </a:solidFill>
              </a:rPr>
              <a:t> </a:t>
            </a:r>
          </a:p>
          <a:p>
            <a:pPr defTabSz="1507846"/>
            <a:r>
              <a:rPr lang="en-GB" dirty="0">
                <a:solidFill>
                  <a:srgbClr val="FFFFFF"/>
                </a:solidFill>
              </a:rPr>
              <a:t> Mayo de 2020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0571" y="7483052"/>
            <a:ext cx="6107157" cy="2893467"/>
          </a:xfrm>
        </p:spPr>
        <p:txBody>
          <a:bodyPr/>
          <a:lstStyle/>
          <a:p>
            <a:pPr marL="565442" indent="-565442" algn="ctr"/>
            <a:r>
              <a:rPr lang="es-419" sz="2968" b="1" dirty="0"/>
              <a:t>1. Evaluación y selección del sitio </a:t>
            </a:r>
          </a:p>
          <a:p>
            <a:pPr algn="ctr"/>
            <a:r>
              <a:rPr lang="es-419" b="1" dirty="0"/>
              <a:t> </a:t>
            </a:r>
            <a:r>
              <a:rPr lang="es-419" dirty="0"/>
              <a:t>En consulta con </a:t>
            </a:r>
            <a:r>
              <a:rPr lang="es-419" dirty="0" err="1"/>
              <a:t>Ipas</a:t>
            </a:r>
            <a:r>
              <a:rPr lang="es-419" dirty="0"/>
              <a:t>, la IPPF realizó una evaluación estructurada de clínicas y programas de AM para identificar los sitios más indicados para ejecutar el programa piloto</a:t>
            </a:r>
          </a:p>
          <a:p>
            <a:endParaRPr lang="en-GB" dirty="0"/>
          </a:p>
        </p:txBody>
      </p:sp>
      <p:sp>
        <p:nvSpPr>
          <p:cNvPr id="9" name="Content Placeholder 8"/>
          <p:cNvSpPr>
            <a:spLocks noGrp="1"/>
          </p:cNvSpPr>
          <p:nvPr>
            <p:ph idx="12"/>
          </p:nvPr>
        </p:nvSpPr>
        <p:spPr>
          <a:xfrm>
            <a:off x="6879771" y="7102075"/>
            <a:ext cx="6360456" cy="2893467"/>
          </a:xfrm>
        </p:spPr>
        <p:txBody>
          <a:bodyPr/>
          <a:lstStyle/>
          <a:p>
            <a:pPr marL="565442" indent="-565442" algn="ctr"/>
            <a:r>
              <a:rPr lang="en-GB" sz="2968" b="1" dirty="0"/>
              <a:t>2.  </a:t>
            </a:r>
            <a:r>
              <a:rPr lang="es-419" sz="2968" b="1" dirty="0"/>
              <a:t>Piloto de capacitación y servicio</a:t>
            </a:r>
          </a:p>
          <a:p>
            <a:pPr marL="565442" indent="-565442" algn="ctr"/>
            <a:r>
              <a:rPr lang="es-419" dirty="0" err="1"/>
              <a:t>Ipas</a:t>
            </a:r>
            <a:r>
              <a:rPr lang="es-419" dirty="0"/>
              <a:t> lideró la capacitación técnica, de 5 días de duración, de trabajadores de salud clave en una variedad de temas relacionados con proporcionar servicios de aborto a las 13 semanas o más.</a:t>
            </a:r>
          </a:p>
          <a:p>
            <a:pPr marL="565442" indent="-565442" algn="ctr"/>
            <a:r>
              <a:rPr lang="es-419" dirty="0"/>
              <a:t>Capacitación de IPPF en gestión, registro y rendición de informes antes de iniciar los servicios</a:t>
            </a:r>
          </a:p>
        </p:txBody>
      </p:sp>
      <p:sp>
        <p:nvSpPr>
          <p:cNvPr id="11" name="Content Placeholder 10"/>
          <p:cNvSpPr>
            <a:spLocks noGrp="1"/>
          </p:cNvSpPr>
          <p:nvPr>
            <p:ph idx="14"/>
          </p:nvPr>
        </p:nvSpPr>
        <p:spPr/>
        <p:txBody>
          <a:bodyPr/>
          <a:lstStyle/>
          <a:p>
            <a:pPr algn="ctr"/>
            <a:r>
              <a:rPr lang="en-GB" sz="2968" b="1" dirty="0"/>
              <a:t>3. </a:t>
            </a:r>
            <a:r>
              <a:rPr lang="es-419" sz="2968" b="1" dirty="0"/>
              <a:t>Mentoría y monitoreo</a:t>
            </a:r>
            <a:endParaRPr lang="es-419" sz="2968" dirty="0"/>
          </a:p>
          <a:p>
            <a:pPr algn="ctr"/>
            <a:r>
              <a:rPr lang="es-419" dirty="0"/>
              <a:t>Mentoría continua para prestadores de servicios capacitados por medio de enfoques in situ y a distancia </a:t>
            </a:r>
          </a:p>
          <a:p>
            <a:pPr algn="ctr"/>
            <a:endParaRPr lang="es-419" dirty="0"/>
          </a:p>
          <a:p>
            <a:pPr algn="ctr"/>
            <a:r>
              <a:rPr lang="es-419" dirty="0"/>
              <a:t>Monitoreo de datos clave de prestación de servicios</a:t>
            </a:r>
          </a:p>
        </p:txBody>
      </p:sp>
      <p:pic>
        <p:nvPicPr>
          <p:cNvPr id="16" name="Picture Placeholder 15" descr="Benin_Abortion Stigma Packard_72474_IPPF_Xaume Olleros_Benin_IPPF.jpg"/>
          <p:cNvPicPr>
            <a:picLocks noGrp="1" noChangeAspect="1"/>
          </p:cNvPicPr>
          <p:nvPr>
            <p:ph type="pic" sz="quarter" idx="11"/>
          </p:nvPr>
        </p:nvPicPr>
        <p:blipFill>
          <a:blip r:embed="rId2" cstate="print"/>
          <a:srcRect l="6376" r="6376"/>
          <a:stretch>
            <a:fillRect/>
          </a:stretch>
        </p:blipFill>
        <p:spPr/>
      </p:pic>
      <p:pic>
        <p:nvPicPr>
          <p:cNvPr id="18" name="Picture Placeholder 17" descr="Nigeria Cluster Model _49260_Panos Pictures_George Osodi_Nigeria_IPPF_George Osodi.jpg"/>
          <p:cNvPicPr>
            <a:picLocks noGrp="1" noChangeAspect="1"/>
          </p:cNvPicPr>
          <p:nvPr>
            <p:ph type="pic" sz="quarter" idx="13"/>
          </p:nvPr>
        </p:nvPicPr>
        <p:blipFill>
          <a:blip r:embed="rId3" cstate="print"/>
          <a:srcRect t="6836" b="6836"/>
          <a:stretch>
            <a:fillRect/>
          </a:stretch>
        </p:blipFill>
        <p:spPr/>
      </p:pic>
      <p:pic>
        <p:nvPicPr>
          <p:cNvPr id="20" name="Picture Placeholder 19" descr="Cuba _54463_IPPF_Chloe Hall_Cuba_IPPF.jpg"/>
          <p:cNvPicPr>
            <a:picLocks noGrp="1" noChangeAspect="1"/>
          </p:cNvPicPr>
          <p:nvPr>
            <p:ph type="pic" sz="quarter" idx="15"/>
          </p:nvPr>
        </p:nvPicPr>
        <p:blipFill>
          <a:blip r:embed="rId4" cstate="print"/>
          <a:srcRect t="3839" b="3839"/>
          <a:stretch>
            <a:fillRect/>
          </a:stretch>
        </p:blipFill>
        <p:spPr/>
      </p:pic>
      <p:sp>
        <p:nvSpPr>
          <p:cNvPr id="21" name="Title 1"/>
          <p:cNvSpPr txBox="1">
            <a:spLocks/>
          </p:cNvSpPr>
          <p:nvPr/>
        </p:nvSpPr>
        <p:spPr bwMode="auto">
          <a:xfrm>
            <a:off x="2363013" y="707920"/>
            <a:ext cx="16617623" cy="1168472"/>
          </a:xfrm>
          <a:prstGeom prst="rect">
            <a:avLst/>
          </a:prstGeom>
          <a:noFill/>
          <a:ln w="9525">
            <a:noFill/>
            <a:miter lim="800000"/>
            <a:headEnd/>
            <a:tailEnd/>
          </a:ln>
        </p:spPr>
        <p:txBody>
          <a:bodyPr vert="horz" wrap="square" lIns="0" tIns="75390" rIns="0" bIns="75390" numCol="1" anchor="t" anchorCtr="0" compatLnSpc="1">
            <a:prstTxWarp prst="textNoShape">
              <a:avLst/>
            </a:prstTxWarp>
          </a:bodyPr>
          <a:lstStyle/>
          <a:p>
            <a:pPr algn="ctr" defTabSz="1507846" fontAlgn="base">
              <a:spcBef>
                <a:spcPct val="0"/>
              </a:spcBef>
              <a:spcAft>
                <a:spcPct val="0"/>
              </a:spcAft>
              <a:defRPr/>
            </a:pPr>
            <a:r>
              <a:rPr lang="es-419" sz="4617" b="1" kern="0" dirty="0">
                <a:solidFill>
                  <a:srgbClr val="00A9E0"/>
                </a:solidFill>
                <a:latin typeface="Arial" pitchFamily="34" charset="0"/>
                <a:ea typeface="Arial" pitchFamily="34" charset="0"/>
                <a:cs typeface="Arial" pitchFamily="34" charset="0"/>
              </a:rPr>
              <a:t>Ampliando el acceso a los servicios ambulatorios de aborto a las 13 semanas o más de gestación</a:t>
            </a:r>
            <a:endParaRPr lang="es-419" sz="4617" kern="0" dirty="0">
              <a:solidFill>
                <a:srgbClr val="00A9E0"/>
              </a:solidFill>
              <a:latin typeface="Arial" pitchFamily="34" charset="0"/>
              <a:ea typeface="Arial" pitchFamily="34" charset="0"/>
              <a:cs typeface="Arial" pitchFamily="34" charset="0"/>
            </a:endParaRPr>
          </a:p>
        </p:txBody>
      </p:sp>
      <p:sp>
        <p:nvSpPr>
          <p:cNvPr id="23" name="Footer Placeholder 3"/>
          <p:cNvSpPr>
            <a:spLocks noGrp="1"/>
          </p:cNvSpPr>
          <p:nvPr>
            <p:ph type="ftr" sz="quarter" idx="10"/>
          </p:nvPr>
        </p:nvSpPr>
        <p:spPr>
          <a:xfrm>
            <a:off x="1097054" y="10583395"/>
            <a:ext cx="16326500" cy="474257"/>
          </a:xfrm>
        </p:spPr>
        <p:txBody>
          <a:bodyPr/>
          <a:lstStyle/>
          <a:p>
            <a:pPr defTabSz="1507846"/>
            <a:r>
              <a:rPr lang="es-419" b="1" dirty="0">
                <a:solidFill>
                  <a:srgbClr val="FFFFFF"/>
                </a:solidFill>
              </a:rPr>
              <a:t>Abordando la necesidad mundial de servicios de aborto en etapas avanzadas del embarazo durante COVID-19  </a:t>
            </a:r>
            <a:r>
              <a:rPr lang="es-419" dirty="0">
                <a:solidFill>
                  <a:srgbClr val="FFFFFF"/>
                </a:solidFill>
              </a:rPr>
              <a:t> </a:t>
            </a:r>
          </a:p>
          <a:p>
            <a:pPr defTabSz="1507846"/>
            <a:r>
              <a:rPr lang="en-GB" dirty="0">
                <a:solidFill>
                  <a:srgbClr val="FFFFFF"/>
                </a:solidFill>
              </a:rPr>
              <a:t> Mayo de 2020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184D51-2F79-458F-9F67-1CFC514442E3}"/>
              </a:ext>
            </a:extLst>
          </p:cNvPr>
          <p:cNvSpPr>
            <a:spLocks noGrp="1"/>
          </p:cNvSpPr>
          <p:nvPr>
            <p:ph type="sldNum" sz="quarter" idx="15"/>
          </p:nvPr>
        </p:nvSpPr>
        <p:spPr/>
        <p:txBody>
          <a:bodyPr/>
          <a:lstStyle/>
          <a:p>
            <a:pPr defTabSz="1507846"/>
            <a:fld id="{D3F7C509-FEEF-45D3-B896-7C07814C0C13}" type="slidenum">
              <a:rPr lang="en-US" sz="2968">
                <a:solidFill>
                  <a:srgbClr val="000000"/>
                </a:solidFill>
                <a:latin typeface="Arial"/>
              </a:rPr>
              <a:pPr defTabSz="1507846"/>
              <a:t>32</a:t>
            </a:fld>
            <a:endParaRPr lang="en-US" sz="2968">
              <a:solidFill>
                <a:srgbClr val="000000"/>
              </a:solidFill>
              <a:latin typeface="Arial"/>
            </a:endParaRPr>
          </a:p>
        </p:txBody>
      </p:sp>
      <p:sp>
        <p:nvSpPr>
          <p:cNvPr id="18" name="Title 17">
            <a:extLst>
              <a:ext uri="{FF2B5EF4-FFF2-40B4-BE49-F238E27FC236}">
                <a16:creationId xmlns:a16="http://schemas.microsoft.com/office/drawing/2014/main" id="{D21F1F86-F0A2-409C-B5FB-3AEE7F23CDF7}"/>
              </a:ext>
            </a:extLst>
          </p:cNvPr>
          <p:cNvSpPr>
            <a:spLocks noGrp="1"/>
          </p:cNvSpPr>
          <p:nvPr>
            <p:ph type="title"/>
          </p:nvPr>
        </p:nvSpPr>
        <p:spPr>
          <a:xfrm>
            <a:off x="736462" y="418811"/>
            <a:ext cx="18631196" cy="1164044"/>
          </a:xfrm>
        </p:spPr>
        <p:txBody>
          <a:bodyPr/>
          <a:lstStyle/>
          <a:p>
            <a:pPr algn="ctr"/>
            <a:r>
              <a:rPr lang="en-US" b="1" dirty="0"/>
              <a:t> </a:t>
            </a:r>
            <a:r>
              <a:rPr lang="es-419" b="1" dirty="0"/>
              <a:t>Evaluación y selección de sitios para extender los servicios</a:t>
            </a:r>
          </a:p>
        </p:txBody>
      </p:sp>
      <p:graphicFrame>
        <p:nvGraphicFramePr>
          <p:cNvPr id="21" name="Diagram 20">
            <a:extLst>
              <a:ext uri="{FF2B5EF4-FFF2-40B4-BE49-F238E27FC236}">
                <a16:creationId xmlns:a16="http://schemas.microsoft.com/office/drawing/2014/main" id="{496C7FEB-CC23-4C7C-B1BB-6FE7047D3CC7}"/>
              </a:ext>
            </a:extLst>
          </p:cNvPr>
          <p:cNvGraphicFramePr/>
          <p:nvPr>
            <p:extLst>
              <p:ext uri="{D42A27DB-BD31-4B8C-83A1-F6EECF244321}">
                <p14:modId xmlns:p14="http://schemas.microsoft.com/office/powerpoint/2010/main" val="3011471308"/>
              </p:ext>
            </p:extLst>
          </p:nvPr>
        </p:nvGraphicFramePr>
        <p:xfrm>
          <a:off x="698067" y="1841506"/>
          <a:ext cx="18804535" cy="8297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p:cNvSpPr>
            <a:spLocks noGrp="1"/>
          </p:cNvSpPr>
          <p:nvPr>
            <p:ph type="ftr" sz="quarter" idx="4294967295"/>
          </p:nvPr>
        </p:nvSpPr>
        <p:spPr>
          <a:xfrm>
            <a:off x="1068025" y="10764095"/>
            <a:ext cx="16326500" cy="474257"/>
          </a:xfrm>
          <a:prstGeom prst="rect">
            <a:avLst/>
          </a:prstGeom>
        </p:spPr>
        <p:txBody>
          <a:bodyPr/>
          <a:lstStyle/>
          <a:p>
            <a:pPr defTabSz="1507846"/>
            <a:r>
              <a:rPr lang="es-419" sz="2000" b="1" dirty="0">
                <a:solidFill>
                  <a:srgbClr val="FFFFFF"/>
                </a:solidFill>
              </a:rPr>
              <a:t>Abordando la necesidad mundial de servicios de aborto en etapas avanzadas del embarazo durante COVID-19  </a:t>
            </a:r>
            <a:r>
              <a:rPr lang="es-419" sz="2000" dirty="0">
                <a:solidFill>
                  <a:srgbClr val="FFFFFF"/>
                </a:solidFill>
              </a:rPr>
              <a:t> </a:t>
            </a:r>
          </a:p>
          <a:p>
            <a:pPr defTabSz="1507846"/>
            <a:r>
              <a:rPr lang="en-GB" sz="2000" dirty="0">
                <a:solidFill>
                  <a:srgbClr val="FFFFFF"/>
                </a:solidFill>
              </a:rPr>
              <a:t> Mayo de 2020 </a:t>
            </a:r>
          </a:p>
        </p:txBody>
      </p:sp>
    </p:spTree>
    <p:extLst>
      <p:ext uri="{BB962C8B-B14F-4D97-AF65-F5344CB8AC3E}">
        <p14:creationId xmlns:p14="http://schemas.microsoft.com/office/powerpoint/2010/main" val="34524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56026720"/>
              </p:ext>
            </p:extLst>
          </p:nvPr>
        </p:nvGraphicFramePr>
        <p:xfrm>
          <a:off x="628253" y="2173415"/>
          <a:ext cx="18862378" cy="8403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58C116AE-9F30-4948-A3D4-415934F5996B}"/>
              </a:ext>
            </a:extLst>
          </p:cNvPr>
          <p:cNvSpPr>
            <a:spLocks noGrp="1"/>
          </p:cNvSpPr>
          <p:nvPr>
            <p:ph type="title"/>
          </p:nvPr>
        </p:nvSpPr>
        <p:spPr>
          <a:xfrm>
            <a:off x="708440" y="433491"/>
            <a:ext cx="18428753" cy="1396020"/>
          </a:xfrm>
        </p:spPr>
        <p:txBody>
          <a:bodyPr/>
          <a:lstStyle/>
          <a:p>
            <a:pPr algn="ctr"/>
            <a:r>
              <a:rPr lang="es-419" b="1" dirty="0"/>
              <a:t>Servicios ambulatorios de aborto entre 13 y 18 semanas de gestación: métodos quirúrgicos (aspiración) </a:t>
            </a:r>
          </a:p>
        </p:txBody>
      </p:sp>
      <p:sp>
        <p:nvSpPr>
          <p:cNvPr id="6" name="Footer Placeholder 3"/>
          <p:cNvSpPr>
            <a:spLocks noGrp="1"/>
          </p:cNvSpPr>
          <p:nvPr>
            <p:ph type="ftr" sz="quarter" idx="4294967295"/>
          </p:nvPr>
        </p:nvSpPr>
        <p:spPr>
          <a:xfrm>
            <a:off x="1111568" y="10835093"/>
            <a:ext cx="16326500" cy="474257"/>
          </a:xfrm>
          <a:prstGeom prst="rect">
            <a:avLst/>
          </a:prstGeom>
        </p:spPr>
        <p:txBody>
          <a:bodyPr/>
          <a:lstStyle/>
          <a:p>
            <a:pPr defTabSz="1507846"/>
            <a:r>
              <a:rPr lang="es-419" sz="2000" b="1">
                <a:solidFill>
                  <a:srgbClr val="FFFFFF"/>
                </a:solidFill>
              </a:rPr>
              <a:t>Abordando la necesidad mundial de servicios de aborto en etapas avanzadas del embarazo durante COVID-19  </a:t>
            </a:r>
            <a:r>
              <a:rPr lang="es-419" sz="2000">
                <a:solidFill>
                  <a:srgbClr val="FFFFFF"/>
                </a:solidFill>
              </a:rPr>
              <a:t> </a:t>
            </a:r>
          </a:p>
          <a:p>
            <a:pPr defTabSz="1507846"/>
            <a:r>
              <a:rPr lang="en-GB" sz="2000">
                <a:solidFill>
                  <a:srgbClr val="FFFFFF"/>
                </a:solidFill>
              </a:rPr>
              <a:t> Mayo de 2020 </a:t>
            </a:r>
            <a:endParaRPr lang="en-GB" sz="2000" dirty="0">
              <a:solidFill>
                <a:srgbClr val="FFFFFF"/>
              </a:solidFill>
            </a:endParaRPr>
          </a:p>
        </p:txBody>
      </p:sp>
    </p:spTree>
    <p:extLst>
      <p:ext uri="{BB962C8B-B14F-4D97-AF65-F5344CB8AC3E}">
        <p14:creationId xmlns:p14="http://schemas.microsoft.com/office/powerpoint/2010/main" val="1320017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7901321"/>
              </p:ext>
            </p:extLst>
          </p:nvPr>
        </p:nvGraphicFramePr>
        <p:xfrm>
          <a:off x="1204766" y="1885155"/>
          <a:ext cx="18263689" cy="8559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58C116AE-9F30-4948-A3D4-415934F5996B}"/>
              </a:ext>
            </a:extLst>
          </p:cNvPr>
          <p:cNvSpPr>
            <a:spLocks noGrp="1"/>
          </p:cNvSpPr>
          <p:nvPr>
            <p:ph type="title"/>
          </p:nvPr>
        </p:nvSpPr>
        <p:spPr>
          <a:xfrm>
            <a:off x="708440" y="433491"/>
            <a:ext cx="18428753" cy="1396020"/>
          </a:xfrm>
        </p:spPr>
        <p:txBody>
          <a:bodyPr/>
          <a:lstStyle/>
          <a:p>
            <a:pPr algn="ctr"/>
            <a:r>
              <a:rPr lang="es-419" b="1" dirty="0"/>
              <a:t>Servicios ambulatorios de aborto entre 13 y 18 semanas de gestación: métodos con medicamentos (régimen combinado) </a:t>
            </a:r>
            <a:endParaRPr lang="en-GB" b="1" dirty="0"/>
          </a:p>
        </p:txBody>
      </p:sp>
      <p:sp>
        <p:nvSpPr>
          <p:cNvPr id="4" name="Footer Placeholder 3"/>
          <p:cNvSpPr>
            <a:spLocks noGrp="1"/>
          </p:cNvSpPr>
          <p:nvPr>
            <p:ph type="ftr" sz="quarter" idx="4294967295"/>
          </p:nvPr>
        </p:nvSpPr>
        <p:spPr>
          <a:xfrm>
            <a:off x="1204766" y="10835093"/>
            <a:ext cx="16326500" cy="474257"/>
          </a:xfrm>
          <a:prstGeom prst="rect">
            <a:avLst/>
          </a:prstGeom>
        </p:spPr>
        <p:txBody>
          <a:bodyPr/>
          <a:lstStyle/>
          <a:p>
            <a:pPr defTabSz="1507846"/>
            <a:r>
              <a:rPr lang="es-419" sz="2000" b="1">
                <a:solidFill>
                  <a:srgbClr val="FFFFFF"/>
                </a:solidFill>
              </a:rPr>
              <a:t>Abordando la necesidad mundial de servicios de aborto en etapas avanzadas del embarazo durante COVID-19  </a:t>
            </a:r>
            <a:r>
              <a:rPr lang="es-419" sz="2000">
                <a:solidFill>
                  <a:srgbClr val="FFFFFF"/>
                </a:solidFill>
              </a:rPr>
              <a:t> </a:t>
            </a:r>
          </a:p>
          <a:p>
            <a:pPr defTabSz="1507846"/>
            <a:r>
              <a:rPr lang="en-GB" sz="2000">
                <a:solidFill>
                  <a:srgbClr val="FFFFFF"/>
                </a:solidFill>
              </a:rPr>
              <a:t> Mayo de 2020 </a:t>
            </a:r>
            <a:endParaRPr lang="en-GB" sz="2000" dirty="0">
              <a:solidFill>
                <a:srgbClr val="FFFFFF"/>
              </a:solidFill>
            </a:endParaRPr>
          </a:p>
        </p:txBody>
      </p:sp>
    </p:spTree>
    <p:extLst>
      <p:ext uri="{BB962C8B-B14F-4D97-AF65-F5344CB8AC3E}">
        <p14:creationId xmlns:p14="http://schemas.microsoft.com/office/powerpoint/2010/main" val="981613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7">
            <a:extLst>
              <a:ext uri="{FF2B5EF4-FFF2-40B4-BE49-F238E27FC236}">
                <a16:creationId xmlns:a16="http://schemas.microsoft.com/office/drawing/2014/main" id="{D21F1F86-F0A2-409C-B5FB-3AEE7F23CDF7}"/>
              </a:ext>
            </a:extLst>
          </p:cNvPr>
          <p:cNvSpPr>
            <a:spLocks noGrp="1"/>
          </p:cNvSpPr>
          <p:nvPr>
            <p:ph type="title"/>
          </p:nvPr>
        </p:nvSpPr>
        <p:spPr/>
        <p:txBody>
          <a:bodyPr/>
          <a:lstStyle/>
          <a:p>
            <a:pPr algn="ctr"/>
            <a:r>
              <a:rPr lang="es-419" b="1" dirty="0"/>
              <a:t>Resultados (al final del 2019)</a:t>
            </a:r>
          </a:p>
        </p:txBody>
      </p:sp>
      <p:sp>
        <p:nvSpPr>
          <p:cNvPr id="5" name="Title 17">
            <a:extLst>
              <a:ext uri="{FF2B5EF4-FFF2-40B4-BE49-F238E27FC236}">
                <a16:creationId xmlns:a16="http://schemas.microsoft.com/office/drawing/2014/main" id="{D21F1F86-F0A2-409C-B5FB-3AEE7F23CDF7}"/>
              </a:ext>
            </a:extLst>
          </p:cNvPr>
          <p:cNvSpPr>
            <a:spLocks noGrp="1"/>
          </p:cNvSpPr>
          <p:nvPr>
            <p:ph sz="half" idx="1"/>
          </p:nvPr>
        </p:nvSpPr>
        <p:spPr>
          <a:xfrm>
            <a:off x="10798565" y="1663421"/>
            <a:ext cx="8425986" cy="8536849"/>
          </a:xfrm>
        </p:spPr>
        <p:txBody>
          <a:bodyPr/>
          <a:lstStyle/>
          <a:p>
            <a:pPr>
              <a:buFont typeface="Wingdings" pitchFamily="2" charset="2"/>
              <a:buChar char="Ø"/>
            </a:pPr>
            <a:r>
              <a:rPr lang="es-419" sz="3298" dirty="0"/>
              <a:t>El servicio ambulatorio liderado por parteras y/o enfermeras es un </a:t>
            </a:r>
            <a:r>
              <a:rPr lang="es-419" sz="3298" b="1" dirty="0"/>
              <a:t>enfoque factible cuando se planifica y se ejecuta bien</a:t>
            </a:r>
          </a:p>
          <a:p>
            <a:pPr>
              <a:buFont typeface="Wingdings" pitchFamily="2" charset="2"/>
              <a:buChar char="Ø"/>
            </a:pPr>
            <a:r>
              <a:rPr lang="es-419" sz="3298" dirty="0"/>
              <a:t> Demostrar prueba de concepto para entornos de bajos recursos es </a:t>
            </a:r>
            <a:r>
              <a:rPr lang="es-419" sz="3298" b="1" dirty="0"/>
              <a:t>catalítico para la confianza de cada prestador/a de servicios y su interés </a:t>
            </a:r>
            <a:r>
              <a:rPr lang="es-419" sz="3298" dirty="0"/>
              <a:t>en otros países</a:t>
            </a:r>
          </a:p>
          <a:p>
            <a:pPr>
              <a:buFont typeface="Wingdings" pitchFamily="2" charset="2"/>
              <a:buChar char="Ø"/>
            </a:pPr>
            <a:r>
              <a:rPr lang="es-419" sz="3298" dirty="0"/>
              <a:t> Necesidad de un </a:t>
            </a:r>
            <a:r>
              <a:rPr lang="es-419" sz="3298" b="1" dirty="0"/>
              <a:t>enfoque holístico del programa:</a:t>
            </a:r>
            <a:r>
              <a:rPr lang="es-419" sz="3298" dirty="0"/>
              <a:t> personas, proceso, productos y desempeño/rendimiento  </a:t>
            </a:r>
          </a:p>
          <a:p>
            <a:pPr>
              <a:buFont typeface="Wingdings" pitchFamily="2" charset="2"/>
              <a:buChar char="Ø"/>
            </a:pPr>
            <a:r>
              <a:rPr lang="es-419" sz="3298" dirty="0"/>
              <a:t> Mayor </a:t>
            </a:r>
            <a:r>
              <a:rPr lang="es-419" sz="3298" b="1" dirty="0"/>
              <a:t>necesidad y disposición </a:t>
            </a:r>
            <a:r>
              <a:rPr lang="es-419" sz="3298" dirty="0"/>
              <a:t>en toda África </a:t>
            </a:r>
            <a:r>
              <a:rPr lang="es-419" sz="3298" dirty="0" err="1"/>
              <a:t>francohablante</a:t>
            </a:r>
            <a:r>
              <a:rPr lang="es-419" sz="3298" dirty="0"/>
              <a:t>*</a:t>
            </a:r>
          </a:p>
          <a:p>
            <a:endParaRPr lang="en-US" dirty="0"/>
          </a:p>
          <a:p>
            <a:endParaRPr lang="en-US" dirty="0"/>
          </a:p>
        </p:txBody>
      </p:sp>
      <p:sp>
        <p:nvSpPr>
          <p:cNvPr id="7" name="Content Placeholder 6"/>
          <p:cNvSpPr>
            <a:spLocks noGrp="1"/>
          </p:cNvSpPr>
          <p:nvPr>
            <p:ph sz="half" idx="2"/>
          </p:nvPr>
        </p:nvSpPr>
        <p:spPr>
          <a:xfrm>
            <a:off x="990494" y="1740248"/>
            <a:ext cx="8411129" cy="8371329"/>
          </a:xfrm>
        </p:spPr>
        <p:txBody>
          <a:bodyPr/>
          <a:lstStyle/>
          <a:p>
            <a:pPr marL="471202" indent="-471202" algn="ctr">
              <a:buClr>
                <a:srgbClr val="16246D">
                  <a:lumMod val="20000"/>
                  <a:lumOff val="80000"/>
                </a:srgbClr>
              </a:buClr>
            </a:pPr>
            <a:r>
              <a:rPr lang="es-419" sz="3298" b="1" dirty="0"/>
              <a:t>Prestación de servicios de aborto a las 13 semanas o más de gestación</a:t>
            </a:r>
          </a:p>
          <a:p>
            <a:pPr marL="471202" indent="-471202" algn="ctr">
              <a:buClr>
                <a:srgbClr val="16246D">
                  <a:lumMod val="20000"/>
                  <a:lumOff val="80000"/>
                </a:srgbClr>
              </a:buClr>
            </a:pPr>
            <a:r>
              <a:rPr lang="es-419" sz="3298" dirty="0"/>
              <a:t>(núm. de usuarias)</a:t>
            </a:r>
          </a:p>
          <a:p>
            <a:pPr marL="471202" indent="-471202" algn="ctr">
              <a:buClr>
                <a:srgbClr val="16246D">
                  <a:lumMod val="20000"/>
                  <a:lumOff val="80000"/>
                </a:srgbClr>
              </a:buClr>
            </a:pPr>
            <a:r>
              <a:rPr lang="es-419" sz="3298" dirty="0"/>
              <a:t>6 Asociaciones Miembro – datos del 2019 </a:t>
            </a:r>
          </a:p>
          <a:p>
            <a:pPr marL="471202" indent="-471202" algn="ctr">
              <a:buClr>
                <a:srgbClr val="16246D">
                  <a:lumMod val="20000"/>
                  <a:lumOff val="80000"/>
                </a:srgbClr>
              </a:buClr>
            </a:pPr>
            <a:endParaRPr lang="en-GB" sz="3298" dirty="0"/>
          </a:p>
        </p:txBody>
      </p:sp>
      <p:graphicFrame>
        <p:nvGraphicFramePr>
          <p:cNvPr id="8" name="Table 7"/>
          <p:cNvGraphicFramePr>
            <a:graphicFrameLocks noGrp="1"/>
          </p:cNvGraphicFramePr>
          <p:nvPr>
            <p:extLst>
              <p:ext uri="{D42A27DB-BD31-4B8C-83A1-F6EECF244321}">
                <p14:modId xmlns:p14="http://schemas.microsoft.com/office/powerpoint/2010/main" val="387325087"/>
              </p:ext>
            </p:extLst>
          </p:nvPr>
        </p:nvGraphicFramePr>
        <p:xfrm>
          <a:off x="879549" y="4617720"/>
          <a:ext cx="8386370" cy="5227320"/>
        </p:xfrm>
        <a:graphic>
          <a:graphicData uri="http://schemas.openxmlformats.org/drawingml/2006/table">
            <a:tbl>
              <a:tblPr firstRow="1" bandRow="1">
                <a:tableStyleId>{5C22544A-7EE6-4342-B048-85BDC9FD1C3A}</a:tableStyleId>
              </a:tblPr>
              <a:tblGrid>
                <a:gridCol w="2078301">
                  <a:extLst>
                    <a:ext uri="{9D8B030D-6E8A-4147-A177-3AD203B41FA5}">
                      <a16:colId xmlns:a16="http://schemas.microsoft.com/office/drawing/2014/main" val="20000"/>
                    </a:ext>
                  </a:extLst>
                </a:gridCol>
                <a:gridCol w="2254077">
                  <a:extLst>
                    <a:ext uri="{9D8B030D-6E8A-4147-A177-3AD203B41FA5}">
                      <a16:colId xmlns:a16="http://schemas.microsoft.com/office/drawing/2014/main" val="20001"/>
                    </a:ext>
                  </a:extLst>
                </a:gridCol>
                <a:gridCol w="2105292">
                  <a:extLst>
                    <a:ext uri="{9D8B030D-6E8A-4147-A177-3AD203B41FA5}">
                      <a16:colId xmlns:a16="http://schemas.microsoft.com/office/drawing/2014/main" val="20002"/>
                    </a:ext>
                  </a:extLst>
                </a:gridCol>
                <a:gridCol w="1948700">
                  <a:extLst>
                    <a:ext uri="{9D8B030D-6E8A-4147-A177-3AD203B41FA5}">
                      <a16:colId xmlns:a16="http://schemas.microsoft.com/office/drawing/2014/main" val="20003"/>
                    </a:ext>
                  </a:extLst>
                </a:gridCol>
              </a:tblGrid>
              <a:tr h="1843240">
                <a:tc>
                  <a:txBody>
                    <a:bodyPr/>
                    <a:lstStyle/>
                    <a:p>
                      <a:endParaRPr lang="es-419" sz="2400" noProof="0"/>
                    </a:p>
                  </a:txBody>
                  <a:tcPr marL="106142" marR="106142" marT="53071" marB="53071"/>
                </a:tc>
                <a:tc>
                  <a:txBody>
                    <a:bodyPr/>
                    <a:lstStyle/>
                    <a:p>
                      <a:pPr algn="ctr"/>
                      <a:r>
                        <a:rPr lang="es-419" sz="2400" noProof="0" dirty="0"/>
                        <a:t>A</a:t>
                      </a:r>
                      <a:r>
                        <a:rPr lang="es-419" sz="2400" baseline="0" noProof="0" dirty="0"/>
                        <a:t>bortos quirúrgicos (AMEU +</a:t>
                      </a:r>
                      <a:r>
                        <a:rPr lang="es-419" sz="2400" baseline="0" noProof="0" dirty="0" err="1"/>
                        <a:t>DyE</a:t>
                      </a:r>
                      <a:r>
                        <a:rPr lang="es-419" sz="2400" baseline="0" noProof="0" dirty="0"/>
                        <a:t>) </a:t>
                      </a:r>
                      <a:endParaRPr lang="es-419" sz="2400" noProof="0" dirty="0"/>
                    </a:p>
                  </a:txBody>
                  <a:tcPr marL="106142" marR="106142" marT="53071" marB="53071" anchor="ctr"/>
                </a:tc>
                <a:tc>
                  <a:txBody>
                    <a:bodyPr/>
                    <a:lstStyle/>
                    <a:p>
                      <a:pPr algn="ctr"/>
                      <a:r>
                        <a:rPr lang="es-419" sz="2400" noProof="0" dirty="0"/>
                        <a:t>Aborto con medica-</a:t>
                      </a:r>
                      <a:r>
                        <a:rPr lang="es-419" sz="2400" noProof="0" dirty="0" err="1"/>
                        <a:t>mentos</a:t>
                      </a:r>
                      <a:r>
                        <a:rPr lang="es-419" sz="2400" baseline="0" noProof="0" dirty="0"/>
                        <a:t> </a:t>
                      </a:r>
                      <a:endParaRPr lang="es-419" sz="2400" noProof="0" dirty="0"/>
                    </a:p>
                  </a:txBody>
                  <a:tcPr marL="106142" marR="106142" marT="53071" marB="53071" anchor="ctr"/>
                </a:tc>
                <a:tc>
                  <a:txBody>
                    <a:bodyPr/>
                    <a:lstStyle/>
                    <a:p>
                      <a:pPr algn="ctr"/>
                      <a:r>
                        <a:rPr lang="es-419" sz="2400" noProof="0"/>
                        <a:t> Total </a:t>
                      </a:r>
                    </a:p>
                  </a:txBody>
                  <a:tcPr marL="106142" marR="106142" marT="53071" marB="53071" anchor="ctr"/>
                </a:tc>
                <a:extLst>
                  <a:ext uri="{0D108BD9-81ED-4DB2-BD59-A6C34878D82A}">
                    <a16:rowId xmlns:a16="http://schemas.microsoft.com/office/drawing/2014/main" val="10000"/>
                  </a:ext>
                </a:extLst>
              </a:tr>
              <a:tr h="1208621">
                <a:tc>
                  <a:txBody>
                    <a:bodyPr/>
                    <a:lstStyle/>
                    <a:p>
                      <a:pPr algn="ctr"/>
                      <a:r>
                        <a:rPr lang="es-419" sz="2400" b="1" noProof="0" dirty="0"/>
                        <a:t>Asia </a:t>
                      </a:r>
                    </a:p>
                    <a:p>
                      <a:pPr algn="ctr"/>
                      <a:r>
                        <a:rPr lang="es-419" sz="2400" b="1" noProof="0" dirty="0"/>
                        <a:t>1 AM </a:t>
                      </a:r>
                    </a:p>
                  </a:txBody>
                  <a:tcPr marL="106142" marR="106142" marT="53071" marB="53071" anchor="ctr"/>
                </a:tc>
                <a:tc>
                  <a:txBody>
                    <a:bodyPr/>
                    <a:lstStyle/>
                    <a:p>
                      <a:pPr algn="ctr"/>
                      <a:r>
                        <a:rPr lang="es-419" sz="2400" noProof="0"/>
                        <a:t>335</a:t>
                      </a:r>
                    </a:p>
                  </a:txBody>
                  <a:tcPr marL="106142" marR="106142" marT="53071" marB="53071" anchor="ctr"/>
                </a:tc>
                <a:tc>
                  <a:txBody>
                    <a:bodyPr/>
                    <a:lstStyle/>
                    <a:p>
                      <a:pPr algn="ctr"/>
                      <a:r>
                        <a:rPr lang="es-419" sz="2400" noProof="0"/>
                        <a:t>1</a:t>
                      </a:r>
                    </a:p>
                  </a:txBody>
                  <a:tcPr marL="106142" marR="106142" marT="53071" marB="53071" anchor="ctr"/>
                </a:tc>
                <a:tc>
                  <a:txBody>
                    <a:bodyPr/>
                    <a:lstStyle/>
                    <a:p>
                      <a:pPr algn="ctr"/>
                      <a:r>
                        <a:rPr lang="es-419" sz="2400" b="1" noProof="0"/>
                        <a:t>336</a:t>
                      </a:r>
                    </a:p>
                  </a:txBody>
                  <a:tcPr marL="106142" marR="106142" marT="53071" marB="53071" anchor="ctr"/>
                </a:tc>
                <a:extLst>
                  <a:ext uri="{0D108BD9-81ED-4DB2-BD59-A6C34878D82A}">
                    <a16:rowId xmlns:a16="http://schemas.microsoft.com/office/drawing/2014/main" val="10001"/>
                  </a:ext>
                </a:extLst>
              </a:tr>
              <a:tr h="1208621">
                <a:tc>
                  <a:txBody>
                    <a:bodyPr/>
                    <a:lstStyle/>
                    <a:p>
                      <a:pPr algn="ctr"/>
                      <a:r>
                        <a:rPr lang="es-419" sz="2400" b="1" noProof="0" dirty="0"/>
                        <a:t>África </a:t>
                      </a:r>
                    </a:p>
                    <a:p>
                      <a:pPr algn="ctr"/>
                      <a:r>
                        <a:rPr lang="es-419" sz="2400" b="1" noProof="0" dirty="0"/>
                        <a:t>5 </a:t>
                      </a:r>
                      <a:r>
                        <a:rPr lang="es-419" sz="2400" b="1" noProof="0" dirty="0" err="1"/>
                        <a:t>AMs</a:t>
                      </a:r>
                      <a:r>
                        <a:rPr lang="es-419" sz="2400" b="1" noProof="0" dirty="0"/>
                        <a:t> </a:t>
                      </a:r>
                    </a:p>
                  </a:txBody>
                  <a:tcPr marL="106142" marR="106142" marT="53071" marB="53071" anchor="ctr"/>
                </a:tc>
                <a:tc>
                  <a:txBody>
                    <a:bodyPr/>
                    <a:lstStyle/>
                    <a:p>
                      <a:pPr algn="ctr"/>
                      <a:r>
                        <a:rPr lang="es-419" sz="2400" noProof="0"/>
                        <a:t>242</a:t>
                      </a:r>
                    </a:p>
                  </a:txBody>
                  <a:tcPr marL="106142" marR="106142" marT="53071" marB="53071" anchor="ctr"/>
                </a:tc>
                <a:tc>
                  <a:txBody>
                    <a:bodyPr/>
                    <a:lstStyle/>
                    <a:p>
                      <a:pPr algn="ctr"/>
                      <a:r>
                        <a:rPr lang="es-419" sz="2400" noProof="0"/>
                        <a:t>129</a:t>
                      </a:r>
                    </a:p>
                  </a:txBody>
                  <a:tcPr marL="106142" marR="106142" marT="53071" marB="53071" anchor="ctr"/>
                </a:tc>
                <a:tc>
                  <a:txBody>
                    <a:bodyPr/>
                    <a:lstStyle/>
                    <a:p>
                      <a:pPr algn="ctr"/>
                      <a:r>
                        <a:rPr lang="es-419" sz="2400" b="1" noProof="0"/>
                        <a:t>371</a:t>
                      </a:r>
                    </a:p>
                  </a:txBody>
                  <a:tcPr marL="106142" marR="106142" marT="53071" marB="53071" anchor="ctr"/>
                </a:tc>
                <a:extLst>
                  <a:ext uri="{0D108BD9-81ED-4DB2-BD59-A6C34878D82A}">
                    <a16:rowId xmlns:a16="http://schemas.microsoft.com/office/drawing/2014/main" val="10002"/>
                  </a:ext>
                </a:extLst>
              </a:tr>
              <a:tr h="966838">
                <a:tc>
                  <a:txBody>
                    <a:bodyPr/>
                    <a:lstStyle/>
                    <a:p>
                      <a:pPr algn="ctr"/>
                      <a:endParaRPr lang="es-419" sz="2400" noProof="0"/>
                    </a:p>
                  </a:txBody>
                  <a:tcPr marL="106142" marR="106142" marT="53071" marB="53071" anchor="ctr"/>
                </a:tc>
                <a:tc>
                  <a:txBody>
                    <a:bodyPr/>
                    <a:lstStyle/>
                    <a:p>
                      <a:pPr algn="ctr"/>
                      <a:r>
                        <a:rPr lang="es-419" sz="2400" b="1" noProof="0"/>
                        <a:t>577</a:t>
                      </a:r>
                    </a:p>
                  </a:txBody>
                  <a:tcPr marL="106142" marR="106142" marT="53071" marB="53071" anchor="ctr"/>
                </a:tc>
                <a:tc>
                  <a:txBody>
                    <a:bodyPr/>
                    <a:lstStyle/>
                    <a:p>
                      <a:pPr algn="ctr"/>
                      <a:r>
                        <a:rPr lang="es-419" sz="2400" b="1" noProof="0"/>
                        <a:t>130</a:t>
                      </a:r>
                    </a:p>
                  </a:txBody>
                  <a:tcPr marL="106142" marR="106142" marT="53071" marB="53071" anchor="ctr"/>
                </a:tc>
                <a:tc>
                  <a:txBody>
                    <a:bodyPr/>
                    <a:lstStyle/>
                    <a:p>
                      <a:pPr algn="ctr"/>
                      <a:r>
                        <a:rPr lang="es-419" sz="2400" b="1" noProof="0" dirty="0"/>
                        <a:t>707</a:t>
                      </a:r>
                    </a:p>
                  </a:txBody>
                  <a:tcPr marL="106142" marR="106142" marT="53071" marB="53071" anchor="ctr"/>
                </a:tc>
                <a:extLst>
                  <a:ext uri="{0D108BD9-81ED-4DB2-BD59-A6C34878D82A}">
                    <a16:rowId xmlns:a16="http://schemas.microsoft.com/office/drawing/2014/main" val="10003"/>
                  </a:ext>
                </a:extLst>
              </a:tr>
            </a:tbl>
          </a:graphicData>
        </a:graphic>
      </p:graphicFrame>
      <p:sp>
        <p:nvSpPr>
          <p:cNvPr id="9" name="Footer Placeholder 3"/>
          <p:cNvSpPr>
            <a:spLocks noGrp="1"/>
          </p:cNvSpPr>
          <p:nvPr>
            <p:ph type="ftr" sz="quarter" idx="4294967295"/>
          </p:nvPr>
        </p:nvSpPr>
        <p:spPr>
          <a:xfrm>
            <a:off x="1102669" y="10759584"/>
            <a:ext cx="16326500" cy="474257"/>
          </a:xfrm>
          <a:prstGeom prst="rect">
            <a:avLst/>
          </a:prstGeom>
        </p:spPr>
        <p:txBody>
          <a:bodyPr/>
          <a:lstStyle/>
          <a:p>
            <a:pPr defTabSz="1507846"/>
            <a:r>
              <a:rPr lang="es-419" sz="2000" b="1" dirty="0">
                <a:solidFill>
                  <a:srgbClr val="FFFFFF"/>
                </a:solidFill>
              </a:rPr>
              <a:t>Abordando la necesidad mundial de servicios de aborto en etapas avanzadas del embarazo durante COVID-19  </a:t>
            </a:r>
            <a:r>
              <a:rPr lang="es-419" sz="2000" dirty="0">
                <a:solidFill>
                  <a:srgbClr val="FFFFFF"/>
                </a:solidFill>
              </a:rPr>
              <a:t> </a:t>
            </a:r>
          </a:p>
          <a:p>
            <a:pPr defTabSz="1507846"/>
            <a:r>
              <a:rPr lang="en-GB" sz="2000" dirty="0">
                <a:solidFill>
                  <a:srgbClr val="FFFFFF"/>
                </a:solidFill>
              </a:rPr>
              <a:t> Mayo de 2020 </a:t>
            </a:r>
          </a:p>
        </p:txBody>
      </p:sp>
    </p:spTree>
    <p:extLst>
      <p:ext uri="{BB962C8B-B14F-4D97-AF65-F5344CB8AC3E}">
        <p14:creationId xmlns:p14="http://schemas.microsoft.com/office/powerpoint/2010/main" val="253935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7">
            <a:extLst>
              <a:ext uri="{FF2B5EF4-FFF2-40B4-BE49-F238E27FC236}">
                <a16:creationId xmlns:a16="http://schemas.microsoft.com/office/drawing/2014/main" id="{D21F1F86-F0A2-409C-B5FB-3AEE7F23CDF7}"/>
              </a:ext>
            </a:extLst>
          </p:cNvPr>
          <p:cNvSpPr>
            <a:spLocks noGrp="1"/>
          </p:cNvSpPr>
          <p:nvPr>
            <p:ph type="title"/>
          </p:nvPr>
        </p:nvSpPr>
        <p:spPr>
          <a:xfrm>
            <a:off x="837682" y="550126"/>
            <a:ext cx="18397347" cy="1091121"/>
          </a:xfrm>
        </p:spPr>
        <p:txBody>
          <a:bodyPr/>
          <a:lstStyle/>
          <a:p>
            <a:pPr algn="ctr"/>
            <a:r>
              <a:rPr lang="es-419" b="1" dirty="0"/>
              <a:t>Impacto de COVID-19 y la respuesta de la IPPF</a:t>
            </a:r>
          </a:p>
        </p:txBody>
      </p:sp>
      <p:sp>
        <p:nvSpPr>
          <p:cNvPr id="8" name="Content Placeholder 6"/>
          <p:cNvSpPr>
            <a:spLocks noGrp="1"/>
          </p:cNvSpPr>
          <p:nvPr>
            <p:ph sz="half" idx="2"/>
          </p:nvPr>
        </p:nvSpPr>
        <p:spPr>
          <a:xfrm>
            <a:off x="753902" y="1441681"/>
            <a:ext cx="18736728" cy="8758589"/>
          </a:xfrm>
        </p:spPr>
        <p:txBody>
          <a:bodyPr/>
          <a:lstStyle/>
          <a:p>
            <a:pPr marL="565442" indent="-565442">
              <a:buClr>
                <a:srgbClr val="16246D">
                  <a:lumMod val="20000"/>
                  <a:lumOff val="80000"/>
                </a:srgbClr>
              </a:buClr>
              <a:buFont typeface="Wingdings" pitchFamily="2" charset="2"/>
              <a:buChar char="Ø"/>
            </a:pPr>
            <a:r>
              <a:rPr lang="es-419" sz="3628" dirty="0"/>
              <a:t>Modificar las plantillas actuales de </a:t>
            </a:r>
            <a:r>
              <a:rPr lang="es-419" sz="3628" b="1" dirty="0"/>
              <a:t>recolección de datos </a:t>
            </a:r>
            <a:r>
              <a:rPr lang="es-419" sz="3628" dirty="0"/>
              <a:t>para </a:t>
            </a:r>
            <a:r>
              <a:rPr lang="es-419" sz="3628" b="1" dirty="0"/>
              <a:t>recolectar datos específicos </a:t>
            </a:r>
            <a:r>
              <a:rPr lang="es-419" sz="3628" dirty="0"/>
              <a:t>sobre la accesibilidad y aceptación de los servicios</a:t>
            </a:r>
          </a:p>
          <a:p>
            <a:pPr marL="565442" indent="-565442">
              <a:buClr>
                <a:srgbClr val="16246D">
                  <a:lumMod val="20000"/>
                  <a:lumOff val="80000"/>
                </a:srgbClr>
              </a:buClr>
              <a:buFont typeface="Wingdings" pitchFamily="2" charset="2"/>
              <a:buChar char="Ø"/>
            </a:pPr>
            <a:r>
              <a:rPr lang="es-419" sz="3628" b="1" dirty="0">
                <a:solidFill>
                  <a:srgbClr val="16246D"/>
                </a:solidFill>
              </a:rPr>
              <a:t>Extender los servicios ambulatorios </a:t>
            </a:r>
            <a:r>
              <a:rPr lang="es-419" sz="3628" dirty="0">
                <a:solidFill>
                  <a:srgbClr val="16246D"/>
                </a:solidFill>
              </a:rPr>
              <a:t>de aborto a las 13 semanas o más de gestación actualmente activos en 6 Asociaciones Miembro de la IPPF y en aumento </a:t>
            </a:r>
          </a:p>
          <a:p>
            <a:pPr marL="565442" indent="-565442">
              <a:buClr>
                <a:srgbClr val="16246D">
                  <a:lumMod val="20000"/>
                  <a:lumOff val="80000"/>
                </a:srgbClr>
              </a:buClr>
              <a:buFont typeface="Wingdings" pitchFamily="2" charset="2"/>
              <a:buChar char="Ø"/>
            </a:pPr>
            <a:r>
              <a:rPr lang="es-419" sz="3628" dirty="0">
                <a:solidFill>
                  <a:srgbClr val="16246D"/>
                </a:solidFill>
              </a:rPr>
              <a:t>Iniciar </a:t>
            </a:r>
            <a:r>
              <a:rPr lang="es-419" sz="3628" b="1" dirty="0">
                <a:solidFill>
                  <a:srgbClr val="16246D"/>
                </a:solidFill>
              </a:rPr>
              <a:t>enfoques innovadores para minimizar retrasos </a:t>
            </a:r>
            <a:r>
              <a:rPr lang="es-419" sz="3628" dirty="0">
                <a:solidFill>
                  <a:srgbClr val="16246D"/>
                </a:solidFill>
              </a:rPr>
              <a:t>y mejorar el acceso a información y apoyo</a:t>
            </a:r>
          </a:p>
          <a:p>
            <a:pPr marL="1159082" lvl="1" indent="-565442">
              <a:buClr>
                <a:srgbClr val="16246D">
                  <a:lumMod val="20000"/>
                  <a:lumOff val="80000"/>
                </a:srgbClr>
              </a:buClr>
              <a:buFont typeface="Wingdings" pitchFamily="2" charset="2"/>
              <a:buChar char="Ø"/>
            </a:pPr>
            <a:r>
              <a:rPr lang="es-419" sz="3298" dirty="0">
                <a:solidFill>
                  <a:srgbClr val="16246D"/>
                </a:solidFill>
              </a:rPr>
              <a:t>Enfoques de telemedicina para reducir las tareas y prestación domiciliaria de servicios de aborto con medicamentos</a:t>
            </a:r>
          </a:p>
          <a:p>
            <a:pPr marL="565442" indent="-565442">
              <a:buClr>
                <a:srgbClr val="16246D">
                  <a:lumMod val="20000"/>
                  <a:lumOff val="80000"/>
                </a:srgbClr>
              </a:buClr>
              <a:buFont typeface="Wingdings" pitchFamily="2" charset="2"/>
              <a:buChar char="Ø"/>
            </a:pPr>
            <a:r>
              <a:rPr lang="es-419" sz="3628" dirty="0">
                <a:solidFill>
                  <a:srgbClr val="16246D"/>
                </a:solidFill>
              </a:rPr>
              <a:t>Revisar la evidencia para </a:t>
            </a:r>
            <a:r>
              <a:rPr lang="es-419" sz="3628" b="1" dirty="0">
                <a:solidFill>
                  <a:srgbClr val="16246D"/>
                </a:solidFill>
              </a:rPr>
              <a:t>continuar simplificando los servicios ambulatorios </a:t>
            </a:r>
            <a:r>
              <a:rPr lang="es-419" sz="3628" dirty="0">
                <a:solidFill>
                  <a:srgbClr val="16246D"/>
                </a:solidFill>
              </a:rPr>
              <a:t>de aborto a las 13 semanas o más de gestación</a:t>
            </a:r>
          </a:p>
          <a:p>
            <a:pPr marL="1159082" lvl="1" indent="-565442">
              <a:buClr>
                <a:srgbClr val="16246D">
                  <a:lumMod val="20000"/>
                  <a:lumOff val="80000"/>
                </a:srgbClr>
              </a:buClr>
              <a:buFont typeface="Wingdings" pitchFamily="2" charset="2"/>
              <a:buChar char="Ø"/>
            </a:pPr>
            <a:r>
              <a:rPr lang="es-419" sz="3298" dirty="0">
                <a:solidFill>
                  <a:srgbClr val="16246D"/>
                </a:solidFill>
              </a:rPr>
              <a:t>Reducir a una visita a la unidad de salud: ¿uso domiciliario de mifepristona después de la evaluación de la edad gestacional?</a:t>
            </a:r>
          </a:p>
          <a:p>
            <a:pPr marL="1159082" lvl="1" indent="-565442">
              <a:buClr>
                <a:srgbClr val="16246D">
                  <a:lumMod val="20000"/>
                  <a:lumOff val="80000"/>
                </a:srgbClr>
              </a:buClr>
              <a:buFont typeface="Wingdings" pitchFamily="2" charset="2"/>
              <a:buChar char="Ø"/>
            </a:pPr>
            <a:r>
              <a:rPr lang="es-419" sz="3298" dirty="0">
                <a:solidFill>
                  <a:srgbClr val="16246D"/>
                </a:solidFill>
              </a:rPr>
              <a:t>Reducir el tiempo en la unidad de salud – ¿administración domiciliaria de la primera dosis de misoprostol?</a:t>
            </a:r>
          </a:p>
        </p:txBody>
      </p:sp>
      <p:sp>
        <p:nvSpPr>
          <p:cNvPr id="10" name="Footer Placeholder 3"/>
          <p:cNvSpPr>
            <a:spLocks noGrp="1"/>
          </p:cNvSpPr>
          <p:nvPr>
            <p:ph type="ftr" sz="quarter" idx="4294967295"/>
          </p:nvPr>
        </p:nvSpPr>
        <p:spPr>
          <a:xfrm>
            <a:off x="1097054" y="10759224"/>
            <a:ext cx="16326500" cy="474257"/>
          </a:xfrm>
          <a:prstGeom prst="rect">
            <a:avLst/>
          </a:prstGeom>
        </p:spPr>
        <p:txBody>
          <a:bodyPr/>
          <a:lstStyle/>
          <a:p>
            <a:pPr defTabSz="1507846"/>
            <a:r>
              <a:rPr lang="es-419" sz="2000" b="1" dirty="0">
                <a:solidFill>
                  <a:srgbClr val="FFFFFF"/>
                </a:solidFill>
              </a:rPr>
              <a:t>Abordando la necesidad mundial de servicios de aborto en etapas avanzadas del embarazo durante COVID-19  </a:t>
            </a:r>
            <a:r>
              <a:rPr lang="es-419" sz="2000" dirty="0">
                <a:solidFill>
                  <a:srgbClr val="FFFFFF"/>
                </a:solidFill>
              </a:rPr>
              <a:t> </a:t>
            </a:r>
          </a:p>
          <a:p>
            <a:pPr defTabSz="1507846"/>
            <a:r>
              <a:rPr lang="en-GB" sz="2000" dirty="0">
                <a:solidFill>
                  <a:srgbClr val="FFFFFF"/>
                </a:solidFill>
              </a:rPr>
              <a:t> Mayo de 2020 </a:t>
            </a:r>
          </a:p>
        </p:txBody>
      </p:sp>
    </p:spTree>
    <p:extLst>
      <p:ext uri="{BB962C8B-B14F-4D97-AF65-F5344CB8AC3E}">
        <p14:creationId xmlns:p14="http://schemas.microsoft.com/office/powerpoint/2010/main" val="1421551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2484" y="251320"/>
            <a:ext cx="15079133" cy="3542401"/>
          </a:xfrm>
        </p:spPr>
        <p:txBody>
          <a:bodyPr>
            <a:normAutofit/>
          </a:bodyPr>
          <a:lstStyle/>
          <a:p>
            <a:r>
              <a:rPr lang="es-419" sz="8800" b="1" dirty="0"/>
              <a:t>Aborto a las 13 semanas o más de gestación:</a:t>
            </a:r>
            <a:br>
              <a:rPr lang="es-419" sz="4617" dirty="0"/>
            </a:br>
            <a:r>
              <a:rPr lang="es-419" sz="4288" i="1" dirty="0"/>
              <a:t>Ampliando el acceso mediante un continuum de intervenciones</a:t>
            </a:r>
            <a:endParaRPr lang="es-419" sz="4288" b="1" i="1" dirty="0"/>
          </a:p>
        </p:txBody>
      </p:sp>
      <p:sp>
        <p:nvSpPr>
          <p:cNvPr id="3" name="Subtitle 2"/>
          <p:cNvSpPr>
            <a:spLocks noGrp="1"/>
          </p:cNvSpPr>
          <p:nvPr>
            <p:ph type="subTitle" idx="1"/>
          </p:nvPr>
        </p:nvSpPr>
        <p:spPr>
          <a:xfrm>
            <a:off x="2787737" y="6911270"/>
            <a:ext cx="10555393" cy="2890167"/>
          </a:xfrm>
          <a:noFill/>
        </p:spPr>
        <p:txBody>
          <a:bodyPr>
            <a:noAutofit/>
          </a:bodyPr>
          <a:lstStyle/>
          <a:p>
            <a:r>
              <a:rPr lang="es-419" sz="3298" b="1" dirty="0">
                <a:solidFill>
                  <a:srgbClr val="F47B20"/>
                </a:solidFill>
              </a:rPr>
              <a:t>Alison Edelman, MD, MPH</a:t>
            </a:r>
          </a:p>
          <a:p>
            <a:r>
              <a:rPr lang="es-419" sz="3298" dirty="0" err="1">
                <a:solidFill>
                  <a:srgbClr val="F47B20"/>
                </a:solidFill>
              </a:rPr>
              <a:t>Ipas</a:t>
            </a:r>
            <a:r>
              <a:rPr lang="es-419" sz="3298" dirty="0">
                <a:solidFill>
                  <a:srgbClr val="F47B20"/>
                </a:solidFill>
              </a:rPr>
              <a:t>, Consultora Clínica Senior </a:t>
            </a:r>
          </a:p>
          <a:p>
            <a:endParaRPr lang="es-419" sz="3298" dirty="0">
              <a:solidFill>
                <a:srgbClr val="F47B20"/>
              </a:solidFill>
            </a:endParaRPr>
          </a:p>
          <a:p>
            <a:pPr>
              <a:lnSpc>
                <a:spcPct val="100000"/>
              </a:lnSpc>
              <a:defRPr/>
            </a:pPr>
            <a:r>
              <a:rPr lang="es-419" sz="3298" dirty="0"/>
              <a:t>Profesora, Departamento de Gineco-Obstetricia</a:t>
            </a:r>
          </a:p>
          <a:p>
            <a:pPr>
              <a:lnSpc>
                <a:spcPct val="100000"/>
              </a:lnSpc>
              <a:defRPr/>
            </a:pPr>
            <a:r>
              <a:rPr lang="es-419" sz="3298" dirty="0"/>
              <a:t>Directora, Beca en Planificación Familiar</a:t>
            </a:r>
          </a:p>
          <a:p>
            <a:pPr>
              <a:lnSpc>
                <a:spcPct val="100000"/>
              </a:lnSpc>
              <a:defRPr/>
            </a:pPr>
            <a:r>
              <a:rPr lang="es-419" sz="3298" dirty="0" err="1"/>
              <a:t>Oregon</a:t>
            </a:r>
            <a:r>
              <a:rPr lang="es-419" sz="3298" dirty="0"/>
              <a:t> </a:t>
            </a:r>
            <a:r>
              <a:rPr lang="es-419" sz="3298" dirty="0" err="1"/>
              <a:t>Health</a:t>
            </a:r>
            <a:r>
              <a:rPr lang="es-419" sz="3298" dirty="0"/>
              <a:t> &amp; </a:t>
            </a:r>
            <a:r>
              <a:rPr lang="es-419" sz="3298" dirty="0" err="1"/>
              <a:t>Science</a:t>
            </a:r>
            <a:r>
              <a:rPr lang="es-419" sz="3298" dirty="0"/>
              <a:t> </a:t>
            </a:r>
            <a:r>
              <a:rPr lang="es-419" sz="3298" dirty="0" err="1"/>
              <a:t>University</a:t>
            </a:r>
            <a:endParaRPr lang="es-419" sz="3298" dirty="0"/>
          </a:p>
          <a:p>
            <a:pPr>
              <a:lnSpc>
                <a:spcPct val="100000"/>
              </a:lnSpc>
              <a:defRPr/>
            </a:pPr>
            <a:r>
              <a:rPr lang="es-419" sz="3298" dirty="0"/>
              <a:t>Portland, Oregón, EE. UU.</a:t>
            </a:r>
          </a:p>
          <a:p>
            <a:endParaRPr lang="en-US" sz="3298" dirty="0">
              <a:solidFill>
                <a:srgbClr val="E28C05"/>
              </a:solidFill>
            </a:endParaRPr>
          </a:p>
        </p:txBody>
      </p:sp>
      <p:sp>
        <p:nvSpPr>
          <p:cNvPr id="4" name="Rectangle 3"/>
          <p:cNvSpPr/>
          <p:nvPr/>
        </p:nvSpPr>
        <p:spPr>
          <a:xfrm>
            <a:off x="15767680" y="10776955"/>
            <a:ext cx="1822062" cy="45570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1319"/>
              </a:spcAft>
            </a:pPr>
            <a:r>
              <a:rPr lang="en-US" sz="2309"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©2015 Ipas</a:t>
            </a:r>
          </a:p>
        </p:txBody>
      </p:sp>
      <p:sp>
        <p:nvSpPr>
          <p:cNvPr id="6" name="Rectangle 5">
            <a:extLst>
              <a:ext uri="{FF2B5EF4-FFF2-40B4-BE49-F238E27FC236}">
                <a16:creationId xmlns:a16="http://schemas.microsoft.com/office/drawing/2014/main" id="{5FBCB6DC-B813-4FBC-96CF-3D8B525E7520}"/>
              </a:ext>
            </a:extLst>
          </p:cNvPr>
          <p:cNvSpPr/>
          <p:nvPr/>
        </p:nvSpPr>
        <p:spPr>
          <a:xfrm>
            <a:off x="11593902" y="8988725"/>
            <a:ext cx="8367623" cy="215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4"/>
          <p:cNvPicPr>
            <a:picLocks noChangeAspect="1"/>
          </p:cNvPicPr>
          <p:nvPr/>
        </p:nvPicPr>
        <p:blipFill>
          <a:blip r:embed="rId3"/>
          <a:stretch>
            <a:fillRect/>
          </a:stretch>
        </p:blipFill>
        <p:spPr>
          <a:xfrm>
            <a:off x="16707479" y="9801436"/>
            <a:ext cx="2220165" cy="1013239"/>
          </a:xfrm>
          <a:prstGeom prst="rect">
            <a:avLst/>
          </a:prstGeom>
          <a:solidFill>
            <a:schemeClr val="bg1"/>
          </a:solidFill>
        </p:spPr>
      </p:pic>
    </p:spTree>
    <p:extLst>
      <p:ext uri="{BB962C8B-B14F-4D97-AF65-F5344CB8AC3E}">
        <p14:creationId xmlns:p14="http://schemas.microsoft.com/office/powerpoint/2010/main" val="637596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86203C3-EFDF-4706-A3DE-4B70FD6D9AF8}"/>
              </a:ext>
            </a:extLst>
          </p:cNvPr>
          <p:cNvPicPr>
            <a:picLocks noChangeAspect="1"/>
          </p:cNvPicPr>
          <p:nvPr/>
        </p:nvPicPr>
        <p:blipFill>
          <a:blip r:embed="rId3"/>
          <a:stretch>
            <a:fillRect/>
          </a:stretch>
        </p:blipFill>
        <p:spPr>
          <a:xfrm>
            <a:off x="377161" y="1146875"/>
            <a:ext cx="19349777" cy="8555063"/>
          </a:xfrm>
          <a:prstGeom prst="rect">
            <a:avLst/>
          </a:prstGeom>
        </p:spPr>
      </p:pic>
    </p:spTree>
    <p:extLst>
      <p:ext uri="{BB962C8B-B14F-4D97-AF65-F5344CB8AC3E}">
        <p14:creationId xmlns:p14="http://schemas.microsoft.com/office/powerpoint/2010/main" val="3628899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23482" y="971582"/>
            <a:ext cx="14576496" cy="1633573"/>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419" sz="5277" b="1" dirty="0"/>
              <a:t>Elementos clave de programas</a:t>
            </a:r>
          </a:p>
        </p:txBody>
      </p:sp>
      <p:graphicFrame>
        <p:nvGraphicFramePr>
          <p:cNvPr id="10" name="Diagram 9"/>
          <p:cNvGraphicFramePr/>
          <p:nvPr>
            <p:extLst>
              <p:ext uri="{D42A27DB-BD31-4B8C-83A1-F6EECF244321}">
                <p14:modId xmlns:p14="http://schemas.microsoft.com/office/powerpoint/2010/main" val="652273450"/>
              </p:ext>
            </p:extLst>
          </p:nvPr>
        </p:nvGraphicFramePr>
        <p:xfrm>
          <a:off x="3643418" y="2010551"/>
          <a:ext cx="12097327" cy="8502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10680347" y="5899520"/>
            <a:ext cx="2513189" cy="599844"/>
          </a:xfrm>
          <a:prstGeom prst="rect">
            <a:avLst/>
          </a:prstGeom>
        </p:spPr>
        <p:txBody>
          <a:bodyPr wrap="square">
            <a:spAutoFit/>
          </a:bodyPr>
          <a:lstStyle/>
          <a:p>
            <a:pPr algn="ctr"/>
            <a:r>
              <a:rPr lang="en-US" sz="3298" dirty="0" err="1">
                <a:solidFill>
                  <a:schemeClr val="bg1"/>
                </a:solidFill>
              </a:rPr>
              <a:t>Capacidad</a:t>
            </a:r>
            <a:endParaRPr lang="en-US" sz="3298" dirty="0">
              <a:solidFill>
                <a:schemeClr val="bg1"/>
              </a:solidFill>
            </a:endParaRPr>
          </a:p>
        </p:txBody>
      </p:sp>
      <p:sp>
        <p:nvSpPr>
          <p:cNvPr id="14" name="Rectangle 13"/>
          <p:cNvSpPr/>
          <p:nvPr/>
        </p:nvSpPr>
        <p:spPr>
          <a:xfrm>
            <a:off x="6282267" y="3262621"/>
            <a:ext cx="2066528" cy="599844"/>
          </a:xfrm>
          <a:prstGeom prst="rect">
            <a:avLst/>
          </a:prstGeom>
        </p:spPr>
        <p:txBody>
          <a:bodyPr wrap="none">
            <a:spAutoFit/>
          </a:bodyPr>
          <a:lstStyle/>
          <a:p>
            <a:r>
              <a:rPr lang="en-US" sz="3298" dirty="0" err="1">
                <a:solidFill>
                  <a:schemeClr val="bg1"/>
                </a:solidFill>
              </a:rPr>
              <a:t>Innovación</a:t>
            </a:r>
            <a:endParaRPr lang="en-US" sz="3298" dirty="0">
              <a:solidFill>
                <a:schemeClr val="bg1"/>
              </a:solidFill>
            </a:endParaRPr>
          </a:p>
        </p:txBody>
      </p:sp>
      <p:sp>
        <p:nvSpPr>
          <p:cNvPr id="6" name="Rectangle 5">
            <a:extLst>
              <a:ext uri="{FF2B5EF4-FFF2-40B4-BE49-F238E27FC236}">
                <a16:creationId xmlns:a16="http://schemas.microsoft.com/office/drawing/2014/main" id="{D6D3A2FA-3B23-4804-B1B9-3339AA29DD1F}"/>
              </a:ext>
            </a:extLst>
          </p:cNvPr>
          <p:cNvSpPr/>
          <p:nvPr/>
        </p:nvSpPr>
        <p:spPr>
          <a:xfrm>
            <a:off x="9379720" y="3344202"/>
            <a:ext cx="2375587" cy="599844"/>
          </a:xfrm>
          <a:prstGeom prst="rect">
            <a:avLst/>
          </a:prstGeom>
        </p:spPr>
        <p:txBody>
          <a:bodyPr wrap="none">
            <a:spAutoFit/>
          </a:bodyPr>
          <a:lstStyle/>
          <a:p>
            <a:r>
              <a:rPr lang="en-US" sz="3298" dirty="0" err="1">
                <a:solidFill>
                  <a:schemeClr val="bg1"/>
                </a:solidFill>
              </a:rPr>
              <a:t>Capacitación</a:t>
            </a:r>
            <a:endParaRPr lang="en-US" sz="3298" dirty="0">
              <a:solidFill>
                <a:schemeClr val="bg1"/>
              </a:solidFill>
            </a:endParaRPr>
          </a:p>
        </p:txBody>
      </p:sp>
    </p:spTree>
    <p:extLst>
      <p:ext uri="{BB962C8B-B14F-4D97-AF65-F5344CB8AC3E}">
        <p14:creationId xmlns:p14="http://schemas.microsoft.com/office/powerpoint/2010/main" val="155996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143" y="502638"/>
            <a:ext cx="14702155" cy="1884892"/>
          </a:xfrm>
        </p:spPr>
        <p:txBody>
          <a:bodyPr>
            <a:normAutofit/>
          </a:bodyPr>
          <a:lstStyle/>
          <a:p>
            <a:r>
              <a:rPr lang="en-US" dirty="0"/>
              <a:t>Who are the women that need an abortion after 12 weeks?</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042" y="-1409603"/>
            <a:ext cx="16210458" cy="1512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521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ll screen preview">
            <a:extLst>
              <a:ext uri="{FF2B5EF4-FFF2-40B4-BE49-F238E27FC236}">
                <a16:creationId xmlns:a16="http://schemas.microsoft.com/office/drawing/2014/main" id="{E1F87621-8ED1-42B6-AC31-9C29A10E32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9484" y="112713"/>
            <a:ext cx="16605131" cy="11083925"/>
          </a:xfrm>
          <a:prstGeom prst="rect">
            <a:avLst/>
          </a:prstGeom>
          <a:solidFill>
            <a:srgbClr val="FFFFFF"/>
          </a:solidFill>
        </p:spPr>
      </p:pic>
    </p:spTree>
    <p:extLst>
      <p:ext uri="{BB962C8B-B14F-4D97-AF65-F5344CB8AC3E}">
        <p14:creationId xmlns:p14="http://schemas.microsoft.com/office/powerpoint/2010/main" val="3753101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edelmana\AppData\Local\Microsoft\Windows\Temporary Internet Files\Content.Outlook\3C5GZZPZ\DSC02038 (2).JPG"/>
          <p:cNvPicPr>
            <a:picLocks noChangeAspect="1" noChangeArrowheads="1"/>
          </p:cNvPicPr>
          <p:nvPr/>
        </p:nvPicPr>
        <p:blipFill>
          <a:blip r:embed="rId3" cstate="print"/>
          <a:srcRect/>
          <a:stretch>
            <a:fillRect/>
          </a:stretch>
        </p:blipFill>
        <p:spPr bwMode="auto">
          <a:xfrm>
            <a:off x="2512484" y="0"/>
            <a:ext cx="15079133" cy="11309350"/>
          </a:xfrm>
          <a:prstGeom prst="rect">
            <a:avLst/>
          </a:prstGeom>
          <a:noFill/>
        </p:spPr>
      </p:pic>
    </p:spTree>
    <p:extLst>
      <p:ext uri="{BB962C8B-B14F-4D97-AF65-F5344CB8AC3E}">
        <p14:creationId xmlns:p14="http://schemas.microsoft.com/office/powerpoint/2010/main" val="2052715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32323232fp____nu=323;_372_295_WSNRCG=33;_5__836338nu0mrj.jpg"/>
          <p:cNvPicPr>
            <a:picLocks noGrp="1" noChangeAspect="1"/>
          </p:cNvPicPr>
          <p:nvPr>
            <p:ph idx="1"/>
          </p:nvPr>
        </p:nvPicPr>
        <p:blipFill>
          <a:blip r:embed="rId3" cstate="print"/>
          <a:stretch>
            <a:fillRect/>
          </a:stretch>
        </p:blipFill>
        <p:spPr>
          <a:xfrm>
            <a:off x="2512484" y="0"/>
            <a:ext cx="15079133" cy="11309350"/>
          </a:xfrm>
        </p:spPr>
      </p:pic>
      <p:pic>
        <p:nvPicPr>
          <p:cNvPr id="5" name="Picture 4" descr="232323232fp_9__nu=323;_372_295_WSNRCG=33;_5__839338nu0mrj.jpg"/>
          <p:cNvPicPr>
            <a:picLocks noChangeAspect="1"/>
          </p:cNvPicPr>
          <p:nvPr/>
        </p:nvPicPr>
        <p:blipFill>
          <a:blip r:embed="rId4" cstate="print"/>
          <a:stretch>
            <a:fillRect/>
          </a:stretch>
        </p:blipFill>
        <p:spPr>
          <a:xfrm>
            <a:off x="2512484" y="0"/>
            <a:ext cx="15079133" cy="11309350"/>
          </a:xfrm>
          <a:prstGeom prst="rect">
            <a:avLst/>
          </a:prstGeom>
        </p:spPr>
      </p:pic>
    </p:spTree>
    <p:extLst>
      <p:ext uri="{BB962C8B-B14F-4D97-AF65-F5344CB8AC3E}">
        <p14:creationId xmlns:p14="http://schemas.microsoft.com/office/powerpoint/2010/main" val="383215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dell\Desktop\Pictures\2012-08-14 11.42.3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2484" y="0"/>
            <a:ext cx="15079133" cy="11309350"/>
          </a:xfrm>
          <a:noFill/>
        </p:spPr>
      </p:pic>
      <p:pic>
        <p:nvPicPr>
          <p:cNvPr id="3" name="Picture 2" descr="C:\Users\dell\Desktop\Pictures\2012-08-14 11.42.30.jpg">
            <a:extLst>
              <a:ext uri="{FF2B5EF4-FFF2-40B4-BE49-F238E27FC236}">
                <a16:creationId xmlns:a16="http://schemas.microsoft.com/office/drawing/2014/main" id="{ACA679A9-4A02-4CE1-9ED5-8044EE0E9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pic>
        <p:nvPicPr>
          <p:cNvPr id="2" name="Picture 1">
            <a:extLst>
              <a:ext uri="{FF2B5EF4-FFF2-40B4-BE49-F238E27FC236}">
                <a16:creationId xmlns:a16="http://schemas.microsoft.com/office/drawing/2014/main" id="{A0EAB6C1-40FB-488A-9C06-784A6941D7EB}"/>
              </a:ext>
            </a:extLst>
          </p:cNvPr>
          <p:cNvPicPr>
            <a:picLocks noChangeAspect="1"/>
          </p:cNvPicPr>
          <p:nvPr/>
        </p:nvPicPr>
        <p:blipFill>
          <a:blip r:embed="rId4"/>
          <a:stretch>
            <a:fillRect/>
          </a:stretch>
        </p:blipFill>
        <p:spPr>
          <a:xfrm>
            <a:off x="2521850" y="0"/>
            <a:ext cx="15060399" cy="11309349"/>
          </a:xfrm>
          <a:prstGeom prst="rect">
            <a:avLst/>
          </a:prstGeom>
        </p:spPr>
      </p:pic>
    </p:spTree>
    <p:extLst>
      <p:ext uri="{BB962C8B-B14F-4D97-AF65-F5344CB8AC3E}">
        <p14:creationId xmlns:p14="http://schemas.microsoft.com/office/powerpoint/2010/main" val="3112079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i="1" dirty="0"/>
          </a:p>
        </p:txBody>
      </p:sp>
      <p:sp>
        <p:nvSpPr>
          <p:cNvPr id="5" name="Content Placeholder 4">
            <a:extLst>
              <a:ext uri="{FF2B5EF4-FFF2-40B4-BE49-F238E27FC236}">
                <a16:creationId xmlns:a16="http://schemas.microsoft.com/office/drawing/2014/main" id="{10FB0233-31DF-45BA-B36F-B3D86F953F2C}"/>
              </a:ext>
            </a:extLst>
          </p:cNvPr>
          <p:cNvSpPr>
            <a:spLocks noGrp="1"/>
          </p:cNvSpPr>
          <p:nvPr>
            <p:ph idx="1"/>
          </p:nvPr>
        </p:nvSpPr>
        <p:spPr/>
        <p:txBody>
          <a:bodyPr/>
          <a:lstStyle/>
          <a:p>
            <a:endParaRPr lang="es-ES"/>
          </a:p>
        </p:txBody>
      </p:sp>
      <p:pic>
        <p:nvPicPr>
          <p:cNvPr id="1026" name="Picture 2" descr="Looking to Moving Forward at Work? Here's How :: Award Staffing">
            <a:extLst>
              <a:ext uri="{FF2B5EF4-FFF2-40B4-BE49-F238E27FC236}">
                <a16:creationId xmlns:a16="http://schemas.microsoft.com/office/drawing/2014/main" id="{CBA059D2-AFAA-45C4-BA0D-59F7428F5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757" y="5279"/>
            <a:ext cx="16972585" cy="1130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081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52" t="10453" r="32104" b="5957"/>
          <a:stretch/>
        </p:blipFill>
        <p:spPr bwMode="auto">
          <a:xfrm>
            <a:off x="721169" y="512787"/>
            <a:ext cx="4145779" cy="5141888"/>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8571724" y="10522032"/>
            <a:ext cx="2465931" cy="584775"/>
          </a:xfrm>
          <a:prstGeom prst="rect">
            <a:avLst/>
          </a:prstGeom>
          <a:noFill/>
        </p:spPr>
        <p:txBody>
          <a:bodyPr wrap="none" rtlCol="0">
            <a:spAutoFit/>
          </a:bodyPr>
          <a:lstStyle/>
          <a:p>
            <a:r>
              <a:rPr lang="en-US" sz="3200" dirty="0">
                <a:solidFill>
                  <a:schemeClr val="accent2"/>
                </a:solidFill>
              </a:rPr>
              <a:t>www.ipas.org</a:t>
            </a:r>
          </a:p>
        </p:txBody>
      </p:sp>
      <p:pic>
        <p:nvPicPr>
          <p:cNvPr id="2" name="Picture 1">
            <a:extLst>
              <a:ext uri="{FF2B5EF4-FFF2-40B4-BE49-F238E27FC236}">
                <a16:creationId xmlns:a16="http://schemas.microsoft.com/office/drawing/2014/main" id="{67CCEF2B-8FB1-40DA-88B1-BADCE82968B6}"/>
              </a:ext>
            </a:extLst>
          </p:cNvPr>
          <p:cNvPicPr>
            <a:picLocks noChangeAspect="1"/>
          </p:cNvPicPr>
          <p:nvPr/>
        </p:nvPicPr>
        <p:blipFill>
          <a:blip r:embed="rId4"/>
          <a:stretch>
            <a:fillRect/>
          </a:stretch>
        </p:blipFill>
        <p:spPr>
          <a:xfrm>
            <a:off x="14382166" y="4324028"/>
            <a:ext cx="5000765" cy="6453772"/>
          </a:xfrm>
          <a:prstGeom prst="rect">
            <a:avLst/>
          </a:prstGeom>
          <a:ln w="15875">
            <a:solidFill>
              <a:schemeClr val="tx1"/>
            </a:solidFill>
          </a:ln>
        </p:spPr>
      </p:pic>
      <p:pic>
        <p:nvPicPr>
          <p:cNvPr id="3" name="Picture 2">
            <a:extLst>
              <a:ext uri="{FF2B5EF4-FFF2-40B4-BE49-F238E27FC236}">
                <a16:creationId xmlns:a16="http://schemas.microsoft.com/office/drawing/2014/main" id="{C2BB53E9-8D5F-4292-906D-06538AF43B60}"/>
              </a:ext>
            </a:extLst>
          </p:cNvPr>
          <p:cNvPicPr>
            <a:picLocks noChangeAspect="1"/>
          </p:cNvPicPr>
          <p:nvPr/>
        </p:nvPicPr>
        <p:blipFill>
          <a:blip r:embed="rId5"/>
          <a:stretch>
            <a:fillRect/>
          </a:stretch>
        </p:blipFill>
        <p:spPr>
          <a:xfrm>
            <a:off x="9533303" y="558480"/>
            <a:ext cx="4639594" cy="5903511"/>
          </a:xfrm>
          <a:prstGeom prst="rect">
            <a:avLst/>
          </a:prstGeom>
          <a:noFill/>
          <a:ln w="15875">
            <a:solidFill>
              <a:schemeClr val="tx1"/>
            </a:solidFill>
          </a:ln>
        </p:spPr>
      </p:pic>
      <p:pic>
        <p:nvPicPr>
          <p:cNvPr id="4" name="Picture 3">
            <a:extLst>
              <a:ext uri="{FF2B5EF4-FFF2-40B4-BE49-F238E27FC236}">
                <a16:creationId xmlns:a16="http://schemas.microsoft.com/office/drawing/2014/main" id="{91298CD7-3C42-407C-8B2B-6A7CF3BC7F25}"/>
              </a:ext>
            </a:extLst>
          </p:cNvPr>
          <p:cNvPicPr>
            <a:picLocks noChangeAspect="1"/>
          </p:cNvPicPr>
          <p:nvPr/>
        </p:nvPicPr>
        <p:blipFill>
          <a:blip r:embed="rId6"/>
          <a:stretch>
            <a:fillRect/>
          </a:stretch>
        </p:blipFill>
        <p:spPr>
          <a:xfrm>
            <a:off x="5017473" y="5084273"/>
            <a:ext cx="4365305" cy="5499753"/>
          </a:xfrm>
          <a:prstGeom prst="rect">
            <a:avLst/>
          </a:prstGeom>
          <a:ln w="15875">
            <a:solidFill>
              <a:schemeClr val="tx1"/>
            </a:solidFill>
          </a:ln>
        </p:spPr>
      </p:pic>
    </p:spTree>
    <p:extLst>
      <p:ext uri="{BB962C8B-B14F-4D97-AF65-F5344CB8AC3E}">
        <p14:creationId xmlns:p14="http://schemas.microsoft.com/office/powerpoint/2010/main" val="1496765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495399DC-A3DA-774E-90FB-930552DCBB9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6871504" y="-574158"/>
            <a:ext cx="6361092" cy="14752320"/>
          </a:xfrm>
          <a:prstGeom prst="rect">
            <a:avLst/>
          </a:prstGeom>
        </p:spPr>
      </p:pic>
      <p:sp>
        <p:nvSpPr>
          <p:cNvPr id="3" name="Title 2">
            <a:extLst>
              <a:ext uri="{FF2B5EF4-FFF2-40B4-BE49-F238E27FC236}">
                <a16:creationId xmlns:a16="http://schemas.microsoft.com/office/drawing/2014/main" id="{126D9D63-434A-4F72-B3C1-0B053EE00AA9}"/>
              </a:ext>
            </a:extLst>
          </p:cNvPr>
          <p:cNvSpPr>
            <a:spLocks noGrp="1"/>
          </p:cNvSpPr>
          <p:nvPr>
            <p:ph type="ctrTitle"/>
          </p:nvPr>
        </p:nvSpPr>
        <p:spPr>
          <a:xfrm>
            <a:off x="1822450" y="4962178"/>
            <a:ext cx="16459200" cy="2769989"/>
          </a:xfrm>
          <a:prstGeom prst="rect">
            <a:avLst/>
          </a:prstGeom>
        </p:spPr>
        <p:txBody>
          <a:bodyPr/>
          <a:lstStyle/>
          <a:p>
            <a:r>
              <a:rPr lang="es-419" dirty="0"/>
              <a:t>Debate y preguntas</a:t>
            </a:r>
            <a:br>
              <a:rPr lang="en-US" dirty="0"/>
            </a:br>
            <a:endParaRPr lang="es-PR" dirty="0"/>
          </a:p>
        </p:txBody>
      </p:sp>
    </p:spTree>
    <p:extLst>
      <p:ext uri="{BB962C8B-B14F-4D97-AF65-F5344CB8AC3E}">
        <p14:creationId xmlns:p14="http://schemas.microsoft.com/office/powerpoint/2010/main" val="1343043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vice, player&#10;&#10;Description automatically generated">
            <a:extLst>
              <a:ext uri="{FF2B5EF4-FFF2-40B4-BE49-F238E27FC236}">
                <a16:creationId xmlns:a16="http://schemas.microsoft.com/office/drawing/2014/main" id="{4D3077EB-E041-C34A-8D0E-4ADFCE533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 y="0"/>
            <a:ext cx="20105512" cy="11309350"/>
          </a:xfrm>
          <a:prstGeom prst="rect">
            <a:avLst/>
          </a:prstGeom>
        </p:spPr>
      </p:pic>
      <p:sp>
        <p:nvSpPr>
          <p:cNvPr id="3" name="Title 2">
            <a:extLst>
              <a:ext uri="{FF2B5EF4-FFF2-40B4-BE49-F238E27FC236}">
                <a16:creationId xmlns:a16="http://schemas.microsoft.com/office/drawing/2014/main" id="{90CBB152-DB04-472B-BB64-D905E9B02953}"/>
              </a:ext>
            </a:extLst>
          </p:cNvPr>
          <p:cNvSpPr>
            <a:spLocks noGrp="1"/>
          </p:cNvSpPr>
          <p:nvPr>
            <p:ph type="title" idx="4294967295"/>
          </p:nvPr>
        </p:nvSpPr>
        <p:spPr>
          <a:xfrm>
            <a:off x="0" y="3891516"/>
            <a:ext cx="20104100" cy="5295013"/>
          </a:xfrm>
          <a:prstGeom prst="rect">
            <a:avLst/>
          </a:prstGeom>
        </p:spPr>
        <p:txBody>
          <a:bodyPr anchor="ctr"/>
          <a:lstStyle/>
          <a:p>
            <a:pPr algn="ctr"/>
            <a:r>
              <a:rPr lang="es-PR" sz="9000" b="1" dirty="0">
                <a:solidFill>
                  <a:schemeClr val="bg1"/>
                </a:solidFill>
                <a:latin typeface="Helvetica" pitchFamily="2" charset="0"/>
              </a:rPr>
              <a:t>Gracias.</a:t>
            </a:r>
          </a:p>
        </p:txBody>
      </p:sp>
    </p:spTree>
    <p:extLst>
      <p:ext uri="{BB962C8B-B14F-4D97-AF65-F5344CB8AC3E}">
        <p14:creationId xmlns:p14="http://schemas.microsoft.com/office/powerpoint/2010/main" val="304567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60B8-4EC3-4657-9CA5-BE24DA6DBB7F}"/>
              </a:ext>
            </a:extLst>
          </p:cNvPr>
          <p:cNvSpPr>
            <a:spLocks noGrp="1"/>
          </p:cNvSpPr>
          <p:nvPr>
            <p:ph type="title"/>
          </p:nvPr>
        </p:nvSpPr>
        <p:spPr>
          <a:xfrm>
            <a:off x="886691" y="747010"/>
            <a:ext cx="18565091" cy="1015663"/>
          </a:xfrm>
        </p:spPr>
        <p:txBody>
          <a:bodyPr/>
          <a:lstStyle/>
          <a:p>
            <a:r>
              <a:rPr lang="es-419" b="1" dirty="0">
                <a:latin typeface="Helvetica" panose="020B0604020202020204" pitchFamily="34" charset="0"/>
                <a:cs typeface="Helvetica" panose="020B0604020202020204" pitchFamily="34" charset="0"/>
              </a:rPr>
              <a:t>El acceso al aborto en etapas más avanzadas del embarazo disminuye las complicaciones graves</a:t>
            </a:r>
            <a:endParaRPr lang="es-419" dirty="0">
              <a:latin typeface="Helvetica" panose="020B0604020202020204" pitchFamily="34" charset="0"/>
              <a:cs typeface="Helvetica" panose="020B0604020202020204" pitchFamily="34" charset="0"/>
            </a:endParaRPr>
          </a:p>
        </p:txBody>
      </p:sp>
      <p:pic>
        <p:nvPicPr>
          <p:cNvPr id="5" name="Picture 2">
            <a:extLst>
              <a:ext uri="{FF2B5EF4-FFF2-40B4-BE49-F238E27FC236}">
                <a16:creationId xmlns:a16="http://schemas.microsoft.com/office/drawing/2014/main" id="{A1AC6B36-4547-410D-A3AE-EB039EC6D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54" t="42362" r="36516" b="24030"/>
          <a:stretch/>
        </p:blipFill>
        <p:spPr bwMode="auto">
          <a:xfrm>
            <a:off x="5077326" y="3301913"/>
            <a:ext cx="9949447" cy="780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5DDA6E2-6991-4188-888E-9641A162E12B}"/>
              </a:ext>
            </a:extLst>
          </p:cNvPr>
          <p:cNvSpPr txBox="1"/>
          <p:nvPr/>
        </p:nvSpPr>
        <p:spPr>
          <a:xfrm>
            <a:off x="15957338" y="10396328"/>
            <a:ext cx="4146762" cy="710430"/>
          </a:xfrm>
          <a:prstGeom prst="rect">
            <a:avLst/>
          </a:prstGeom>
          <a:noFill/>
        </p:spPr>
        <p:txBody>
          <a:bodyPr wrap="square" lIns="0" tIns="376978" rIns="0" bIns="0" rtlCol="0">
            <a:prstTxWarp prst="textNoShape">
              <a:avLst/>
            </a:prstTxWarp>
            <a:spAutoFit/>
          </a:bodyPr>
          <a:lstStyle/>
          <a:p>
            <a:pPr>
              <a:lnSpc>
                <a:spcPts val="2474"/>
              </a:lnSpc>
            </a:pPr>
            <a:r>
              <a:rPr lang="en-US" sz="2639" dirty="0">
                <a:ea typeface="Arial" pitchFamily="-111" charset="0"/>
                <a:cs typeface="Arial" pitchFamily="-111" charset="0"/>
              </a:rPr>
              <a:t>Henderson et al, 2013</a:t>
            </a:r>
          </a:p>
        </p:txBody>
      </p:sp>
    </p:spTree>
    <p:extLst>
      <p:ext uri="{BB962C8B-B14F-4D97-AF65-F5344CB8AC3E}">
        <p14:creationId xmlns:p14="http://schemas.microsoft.com/office/powerpoint/2010/main" val="169166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55">
            <a:extLst>
              <a:ext uri="{FF2B5EF4-FFF2-40B4-BE49-F238E27FC236}">
                <a16:creationId xmlns:a16="http://schemas.microsoft.com/office/drawing/2014/main" id="{CD9A8D64-9129-9B4C-B779-7D57BB5AB8BF}"/>
              </a:ext>
            </a:extLst>
          </p:cNvPr>
          <p:cNvSpPr>
            <a:spLocks noChangeArrowheads="1"/>
          </p:cNvSpPr>
          <p:nvPr/>
        </p:nvSpPr>
        <p:spPr bwMode="auto">
          <a:xfrm>
            <a:off x="8951746" y="1908453"/>
            <a:ext cx="4752282" cy="6154171"/>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55069" tIns="31012" rIns="155069" bIns="77536" anchor="ctr"/>
          <a:lstStyle>
            <a:lvl1pPr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1357152" fontAlgn="base">
              <a:spcBef>
                <a:spcPct val="0"/>
              </a:spcBef>
              <a:spcAft>
                <a:spcPct val="0"/>
              </a:spcAft>
            </a:pPr>
            <a:endParaRPr lang="en-US" altLang="en-US" sz="4749" dirty="0">
              <a:solidFill>
                <a:srgbClr val="FFFFFF"/>
              </a:solidFill>
              <a:latin typeface="Gill Sans" panose="020B0502020104020203" pitchFamily="34" charset="-79"/>
            </a:endParaRPr>
          </a:p>
        </p:txBody>
      </p:sp>
      <p:sp>
        <p:nvSpPr>
          <p:cNvPr id="4098" name="Rectangle 13">
            <a:extLst>
              <a:ext uri="{FF2B5EF4-FFF2-40B4-BE49-F238E27FC236}">
                <a16:creationId xmlns:a16="http://schemas.microsoft.com/office/drawing/2014/main" id="{2F2CE50B-6C01-0443-92C8-45983229D8A2}"/>
              </a:ext>
            </a:extLst>
          </p:cNvPr>
          <p:cNvSpPr>
            <a:spLocks noGrp="1" noChangeArrowheads="1"/>
          </p:cNvSpPr>
          <p:nvPr>
            <p:ph type="ctrTitle"/>
          </p:nvPr>
        </p:nvSpPr>
        <p:spPr>
          <a:xfrm>
            <a:off x="2510178" y="2661320"/>
            <a:ext cx="14402266" cy="5985267"/>
          </a:xfrm>
        </p:spPr>
        <p:txBody>
          <a:bodyPr vert="horz" wrap="square" lIns="39330" tIns="19664" rIns="39330" bIns="19664" numCol="1" anchor="t" anchorCtr="0" compatLnSpc="1">
            <a:prstTxWarp prst="textNoShape">
              <a:avLst/>
            </a:prstTxWarp>
          </a:bodyPr>
          <a:lstStyle/>
          <a:p>
            <a:pPr eaLnBrk="1" hangingPunct="1"/>
            <a:r>
              <a:rPr lang="es-419" altLang="en-US" sz="7124" dirty="0">
                <a:latin typeface="Times New Roman" panose="02020603050405020304" pitchFamily="18" charset="0"/>
                <a:cs typeface="Times New Roman" panose="02020603050405020304" pitchFamily="18" charset="0"/>
              </a:rPr>
              <a:t>Abortos en el segundo trimestre</a:t>
            </a:r>
            <a:br>
              <a:rPr lang="es-419" altLang="en-US" sz="7124" dirty="0">
                <a:latin typeface="Times New Roman" panose="02020603050405020304" pitchFamily="18" charset="0"/>
                <a:cs typeface="Times New Roman" panose="02020603050405020304" pitchFamily="18" charset="0"/>
              </a:rPr>
            </a:br>
            <a:r>
              <a:rPr lang="es-419" altLang="en-US" sz="7124" dirty="0">
                <a:latin typeface="Times New Roman" panose="02020603050405020304" pitchFamily="18" charset="0"/>
                <a:cs typeface="Times New Roman" panose="02020603050405020304" pitchFamily="18" charset="0"/>
              </a:rPr>
              <a:t>y</a:t>
            </a:r>
            <a:br>
              <a:rPr lang="es-419" altLang="en-US" sz="7124" dirty="0">
                <a:latin typeface="Times New Roman" panose="02020603050405020304" pitchFamily="18" charset="0"/>
                <a:cs typeface="Times New Roman" panose="02020603050405020304" pitchFamily="18" charset="0"/>
              </a:rPr>
            </a:br>
            <a:r>
              <a:rPr lang="es-419" altLang="en-US" sz="7124" dirty="0">
                <a:latin typeface="Times New Roman" panose="02020603050405020304" pitchFamily="18" charset="0"/>
                <a:cs typeface="Times New Roman" panose="02020603050405020304" pitchFamily="18" charset="0"/>
              </a:rPr>
              <a:t>COVID-19</a:t>
            </a:r>
            <a:br>
              <a:rPr lang="es-419" altLang="en-US" sz="6085" dirty="0">
                <a:latin typeface="Helvetica" pitchFamily="2" charset="0"/>
              </a:rPr>
            </a:br>
            <a:br>
              <a:rPr lang="es-419" altLang="en-US" sz="4749" dirty="0">
                <a:latin typeface="Helvetica" pitchFamily="2" charset="0"/>
              </a:rPr>
            </a:br>
            <a:br>
              <a:rPr lang="es-419" altLang="en-US" sz="4749" dirty="0">
                <a:latin typeface="Helvetica" pitchFamily="2" charset="0"/>
              </a:rPr>
            </a:br>
            <a:r>
              <a:rPr lang="es-419" altLang="en-US" sz="4749" dirty="0">
                <a:latin typeface="Times New Roman" panose="02020603050405020304" pitchFamily="18" charset="0"/>
                <a:cs typeface="Times New Roman" panose="02020603050405020304" pitchFamily="18" charset="0"/>
              </a:rPr>
              <a:t>Rebecca </a:t>
            </a:r>
            <a:r>
              <a:rPr lang="es-419" altLang="en-US" sz="4749" dirty="0" err="1">
                <a:latin typeface="Times New Roman" panose="02020603050405020304" pitchFamily="18" charset="0"/>
                <a:cs typeface="Times New Roman" panose="02020603050405020304" pitchFamily="18" charset="0"/>
              </a:rPr>
              <a:t>Gomperts</a:t>
            </a:r>
            <a:r>
              <a:rPr lang="es-419" altLang="en-US" sz="4749" dirty="0">
                <a:latin typeface="Times New Roman" panose="02020603050405020304" pitchFamily="18" charset="0"/>
                <a:cs typeface="Times New Roman" panose="02020603050405020304" pitchFamily="18" charset="0"/>
              </a:rPr>
              <a:t>, MD, MPP, PhD</a:t>
            </a:r>
            <a:br>
              <a:rPr lang="es-419" altLang="en-US" sz="2375" dirty="0">
                <a:latin typeface="Times New Roman" panose="02020603050405020304" pitchFamily="18" charset="0"/>
                <a:cs typeface="Times New Roman" panose="02020603050405020304" pitchFamily="18" charset="0"/>
              </a:rPr>
            </a:br>
            <a:r>
              <a:rPr lang="es-419" altLang="en-US" sz="2375" dirty="0">
                <a:latin typeface="Times New Roman" panose="02020603050405020304" pitchFamily="18" charset="0"/>
                <a:cs typeface="Times New Roman" panose="02020603050405020304" pitchFamily="18" charset="0"/>
              </a:rPr>
              <a:t>gomperts@womenonweb.org</a:t>
            </a:r>
            <a:br>
              <a:rPr lang="es-419" altLang="en-US" sz="2523" dirty="0">
                <a:latin typeface="Helvetica" pitchFamily="2" charset="0"/>
              </a:rPr>
            </a:br>
            <a:endParaRPr lang="es-419" altLang="en-US" sz="3859" dirty="0">
              <a:solidFill>
                <a:srgbClr val="FFFFE2"/>
              </a:solidFill>
              <a:latin typeface="Mundo Sans" charset="0"/>
            </a:endParaRPr>
          </a:p>
        </p:txBody>
      </p:sp>
      <p:sp>
        <p:nvSpPr>
          <p:cNvPr id="4099" name="Rectangle 33">
            <a:extLst>
              <a:ext uri="{FF2B5EF4-FFF2-40B4-BE49-F238E27FC236}">
                <a16:creationId xmlns:a16="http://schemas.microsoft.com/office/drawing/2014/main" id="{2276EE72-5E02-8D4A-9F13-C1CC334BE823}"/>
              </a:ext>
            </a:extLst>
          </p:cNvPr>
          <p:cNvSpPr>
            <a:spLocks noChangeArrowheads="1"/>
          </p:cNvSpPr>
          <p:nvPr/>
        </p:nvSpPr>
        <p:spPr bwMode="auto">
          <a:xfrm>
            <a:off x="2512483" y="0"/>
            <a:ext cx="190846" cy="11309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9862" tIns="25973" rIns="129862" bIns="64929"/>
          <a:lstStyle>
            <a:lvl1pPr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252111" fontAlgn="base">
              <a:spcBef>
                <a:spcPct val="0"/>
              </a:spcBef>
              <a:spcAft>
                <a:spcPct val="0"/>
              </a:spcAft>
            </a:pPr>
            <a:endParaRPr lang="en-US" altLang="en-US" sz="1336">
              <a:solidFill>
                <a:srgbClr val="FFFFFF"/>
              </a:solidFill>
              <a:latin typeface="Gill Sans" panose="020B0502020104020203" pitchFamily="34" charset="-79"/>
            </a:endParaRPr>
          </a:p>
        </p:txBody>
      </p:sp>
      <p:sp>
        <p:nvSpPr>
          <p:cNvPr id="4100" name="Rectangle 34">
            <a:extLst>
              <a:ext uri="{FF2B5EF4-FFF2-40B4-BE49-F238E27FC236}">
                <a16:creationId xmlns:a16="http://schemas.microsoft.com/office/drawing/2014/main" id="{C1D41190-47BA-474B-B95F-D3FC7AA8118E}"/>
              </a:ext>
            </a:extLst>
          </p:cNvPr>
          <p:cNvSpPr>
            <a:spLocks noChangeArrowheads="1"/>
          </p:cNvSpPr>
          <p:nvPr/>
        </p:nvSpPr>
        <p:spPr bwMode="auto">
          <a:xfrm flipV="1">
            <a:off x="17400773" y="193202"/>
            <a:ext cx="190845" cy="11116149"/>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9862" tIns="25973" rIns="129862" bIns="64929"/>
          <a:lstStyle>
            <a:lvl1pPr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252111" fontAlgn="base">
              <a:spcBef>
                <a:spcPct val="0"/>
              </a:spcBef>
              <a:spcAft>
                <a:spcPct val="0"/>
              </a:spcAft>
            </a:pPr>
            <a:endParaRPr lang="en-US" altLang="en-US" sz="1336">
              <a:solidFill>
                <a:srgbClr val="FFFFFF"/>
              </a:solidFill>
              <a:latin typeface="Gill Sans" panose="020B0502020104020203" pitchFamily="34" charset="-79"/>
            </a:endParaRPr>
          </a:p>
        </p:txBody>
      </p:sp>
      <p:sp>
        <p:nvSpPr>
          <p:cNvPr id="4101" name="Rectangle 35">
            <a:extLst>
              <a:ext uri="{FF2B5EF4-FFF2-40B4-BE49-F238E27FC236}">
                <a16:creationId xmlns:a16="http://schemas.microsoft.com/office/drawing/2014/main" id="{FFED25CF-F355-2141-A998-9B95BA7A7A75}"/>
              </a:ext>
            </a:extLst>
          </p:cNvPr>
          <p:cNvSpPr>
            <a:spLocks noChangeArrowheads="1"/>
          </p:cNvSpPr>
          <p:nvPr/>
        </p:nvSpPr>
        <p:spPr bwMode="auto">
          <a:xfrm flipV="1">
            <a:off x="2512484" y="1"/>
            <a:ext cx="15079133" cy="20262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9862" tIns="25973" rIns="129862" bIns="64929"/>
          <a:lstStyle>
            <a:lvl1pPr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252111" fontAlgn="base">
              <a:spcBef>
                <a:spcPct val="0"/>
              </a:spcBef>
              <a:spcAft>
                <a:spcPct val="0"/>
              </a:spcAft>
            </a:pPr>
            <a:endParaRPr lang="en-US" altLang="en-US" sz="1336">
              <a:solidFill>
                <a:srgbClr val="FFFFFF"/>
              </a:solidFill>
              <a:latin typeface="Gill Sans" panose="020B0502020104020203" pitchFamily="34" charset="-79"/>
            </a:endParaRPr>
          </a:p>
        </p:txBody>
      </p:sp>
      <p:sp>
        <p:nvSpPr>
          <p:cNvPr id="4102" name="Rectangle 36">
            <a:extLst>
              <a:ext uri="{FF2B5EF4-FFF2-40B4-BE49-F238E27FC236}">
                <a16:creationId xmlns:a16="http://schemas.microsoft.com/office/drawing/2014/main" id="{26B0AD18-58D9-3746-B443-364241E30B4E}"/>
              </a:ext>
            </a:extLst>
          </p:cNvPr>
          <p:cNvSpPr>
            <a:spLocks noChangeArrowheads="1"/>
          </p:cNvSpPr>
          <p:nvPr/>
        </p:nvSpPr>
        <p:spPr bwMode="auto">
          <a:xfrm flipV="1">
            <a:off x="2512484" y="11106725"/>
            <a:ext cx="15079133" cy="20262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9862" tIns="25973" rIns="129862" bIns="64929"/>
          <a:lstStyle>
            <a:lvl1pPr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defTabSz="169863">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defTabSz="169863"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252111" fontAlgn="base">
              <a:spcBef>
                <a:spcPct val="0"/>
              </a:spcBef>
              <a:spcAft>
                <a:spcPct val="0"/>
              </a:spcAft>
            </a:pPr>
            <a:endParaRPr lang="en-US" altLang="en-US" sz="1336">
              <a:solidFill>
                <a:srgbClr val="FFFFFF"/>
              </a:solidFill>
              <a:latin typeface="Gill Sans" panose="020B0502020104020203" pitchFamily="34" charset="-79"/>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D98FBF9-7FDA-6948-B4D4-8BA3EA743ECA}"/>
              </a:ext>
            </a:extLst>
          </p:cNvPr>
          <p:cNvSpPr>
            <a:spLocks noGrp="1" noChangeArrowheads="1"/>
          </p:cNvSpPr>
          <p:nvPr>
            <p:ph type="title"/>
          </p:nvPr>
        </p:nvSpPr>
        <p:spPr/>
        <p:txBody>
          <a:bodyPr/>
          <a:lstStyle/>
          <a:p>
            <a:endParaRPr lang="en-US" altLang="en-US">
              <a:latin typeface="Helvetica" pitchFamily="2" charset="0"/>
            </a:endParaRPr>
          </a:p>
        </p:txBody>
      </p:sp>
      <p:sp>
        <p:nvSpPr>
          <p:cNvPr id="64514" name="TextBox 3">
            <a:extLst>
              <a:ext uri="{FF2B5EF4-FFF2-40B4-BE49-F238E27FC236}">
                <a16:creationId xmlns:a16="http://schemas.microsoft.com/office/drawing/2014/main" id="{2A25081E-588A-2C4C-B3EE-BF9DED1DFE9B}"/>
              </a:ext>
            </a:extLst>
          </p:cNvPr>
          <p:cNvSpPr txBox="1">
            <a:spLocks noChangeArrowheads="1"/>
          </p:cNvSpPr>
          <p:nvPr/>
        </p:nvSpPr>
        <p:spPr bwMode="auto">
          <a:xfrm>
            <a:off x="2383971" y="452374"/>
            <a:ext cx="14792970" cy="123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592" tIns="67797" rIns="135592" bIns="67797">
            <a:spAutoFit/>
          </a:bodyPr>
          <a:lstStyle>
            <a:lvl1pPr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defTabSz="1357152" fontAlgn="base">
              <a:spcBef>
                <a:spcPct val="0"/>
              </a:spcBef>
              <a:spcAft>
                <a:spcPct val="0"/>
              </a:spcAft>
            </a:pPr>
            <a:r>
              <a:rPr lang="es-419" altLang="en-US" sz="3562" i="1" dirty="0" err="1">
                <a:solidFill>
                  <a:srgbClr val="000000"/>
                </a:solidFill>
                <a:latin typeface="Gill Sans" panose="020B0502020104020203" pitchFamily="34" charset="-79"/>
              </a:rPr>
              <a:t>Women</a:t>
            </a:r>
            <a:r>
              <a:rPr lang="es-419" altLang="en-US" sz="3562" i="1" dirty="0">
                <a:solidFill>
                  <a:srgbClr val="000000"/>
                </a:solidFill>
                <a:latin typeface="Gill Sans" panose="020B0502020104020203" pitchFamily="34" charset="-79"/>
              </a:rPr>
              <a:t> </a:t>
            </a:r>
            <a:r>
              <a:rPr lang="es-419" altLang="en-US" sz="3562" i="1" dirty="0" err="1">
                <a:solidFill>
                  <a:srgbClr val="000000"/>
                </a:solidFill>
                <a:latin typeface="Gill Sans" panose="020B0502020104020203" pitchFamily="34" charset="-79"/>
              </a:rPr>
              <a:t>on</a:t>
            </a:r>
            <a:r>
              <a:rPr lang="es-419" altLang="en-US" sz="3562" i="1" dirty="0">
                <a:solidFill>
                  <a:srgbClr val="000000"/>
                </a:solidFill>
                <a:latin typeface="Gill Sans" panose="020B0502020104020203" pitchFamily="34" charset="-79"/>
              </a:rPr>
              <a:t> Web</a:t>
            </a:r>
            <a:r>
              <a:rPr lang="es-419" altLang="en-US" sz="3562" dirty="0">
                <a:solidFill>
                  <a:srgbClr val="000000"/>
                </a:solidFill>
                <a:latin typeface="Gill Sans" panose="020B0502020104020203" pitchFamily="34" charset="-79"/>
              </a:rPr>
              <a:t>, lanzamiento del servicio de aborto vía telemedicina, 2005</a:t>
            </a:r>
            <a:r>
              <a:rPr lang="es-419" altLang="en-US" sz="3562" dirty="0">
                <a:solidFill>
                  <a:srgbClr val="FFFFFF"/>
                </a:solidFill>
                <a:latin typeface="Gill Sans" panose="020B0502020104020203" pitchFamily="34" charset="-79"/>
              </a:rPr>
              <a:t>in </a:t>
            </a:r>
            <a:r>
              <a:rPr lang="en-US" altLang="en-US" sz="3562" dirty="0">
                <a:solidFill>
                  <a:srgbClr val="FFFFFF"/>
                </a:solidFill>
                <a:latin typeface="Gill Sans" panose="020B0502020104020203" pitchFamily="34" charset="-79"/>
              </a:rPr>
              <a:t>2006</a:t>
            </a:r>
          </a:p>
        </p:txBody>
      </p:sp>
      <p:pic>
        <p:nvPicPr>
          <p:cNvPr id="64515" name="Picture 4" descr="Screen Shot wow.png">
            <a:extLst>
              <a:ext uri="{FF2B5EF4-FFF2-40B4-BE49-F238E27FC236}">
                <a16:creationId xmlns:a16="http://schemas.microsoft.com/office/drawing/2014/main" id="{CA07A9DE-FBEF-9245-8110-DE231E75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2484" y="1800072"/>
            <a:ext cx="15079133" cy="77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1907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A1F7B14B-9078-DE45-ADB6-2D01CD233AD2}"/>
              </a:ext>
            </a:extLst>
          </p:cNvPr>
          <p:cNvSpPr>
            <a:spLocks noGrp="1" noChangeArrowheads="1"/>
          </p:cNvSpPr>
          <p:nvPr>
            <p:ph type="title" idx="4294967295"/>
          </p:nvPr>
        </p:nvSpPr>
        <p:spPr>
          <a:xfrm>
            <a:off x="2997843" y="923597"/>
            <a:ext cx="14139044" cy="10001707"/>
          </a:xfrm>
        </p:spPr>
        <p:txBody>
          <a:bodyPr vert="horz" wrap="square" lIns="150701" tIns="75347" rIns="150701" bIns="75347" numCol="1" anchor="ctr" anchorCtr="0" compatLnSpc="1">
            <a:prstTxWarp prst="textNoShape">
              <a:avLst/>
            </a:prstTxWarp>
          </a:bodyPr>
          <a:lstStyle/>
          <a:p>
            <a:pPr algn="l" eaLnBrk="1" hangingPunct="1"/>
            <a:r>
              <a:rPr lang="en-US" altLang="en-US" sz="2820" dirty="0">
                <a:latin typeface="Helvetica" pitchFamily="2" charset="0"/>
              </a:rPr>
              <a:t> </a:t>
            </a:r>
            <a:r>
              <a:rPr lang="es-419" altLang="en-US" sz="5343" b="1" dirty="0">
                <a:latin typeface="Helvetica" pitchFamily="2" charset="0"/>
              </a:rPr>
              <a:t>Impacto de </a:t>
            </a:r>
            <a:r>
              <a:rPr lang="es-419" altLang="en-US" sz="5343" b="1" i="1" dirty="0" err="1">
                <a:latin typeface="Helvetica" pitchFamily="2" charset="0"/>
              </a:rPr>
              <a:t>Women</a:t>
            </a:r>
            <a:r>
              <a:rPr lang="es-419" altLang="en-US" sz="5343" b="1" i="1" dirty="0">
                <a:latin typeface="Helvetica" pitchFamily="2" charset="0"/>
              </a:rPr>
              <a:t> </a:t>
            </a:r>
            <a:r>
              <a:rPr lang="es-419" altLang="en-US" sz="5343" b="1" i="1" dirty="0" err="1">
                <a:latin typeface="Helvetica" pitchFamily="2" charset="0"/>
              </a:rPr>
              <a:t>on</a:t>
            </a:r>
            <a:r>
              <a:rPr lang="es-419" altLang="en-US" sz="5343" b="1" i="1" dirty="0">
                <a:latin typeface="Helvetica" pitchFamily="2" charset="0"/>
              </a:rPr>
              <a:t> Web</a:t>
            </a:r>
            <a:r>
              <a:rPr lang="es-419" altLang="en-US" sz="5343" b="1" dirty="0">
                <a:latin typeface="Helvetica" pitchFamily="2" charset="0"/>
              </a:rPr>
              <a:t> durante 15 años:</a:t>
            </a:r>
            <a:br>
              <a:rPr lang="es-419" altLang="en-US" sz="2820" b="1" dirty="0">
                <a:latin typeface="Helvetica" pitchFamily="2" charset="0"/>
              </a:rPr>
            </a:br>
            <a:br>
              <a:rPr lang="es-419" altLang="en-US" sz="2820" dirty="0">
                <a:latin typeface="Helvetica" pitchFamily="2" charset="0"/>
              </a:rPr>
            </a:br>
            <a:br>
              <a:rPr lang="es-419" altLang="en-US" sz="2820" dirty="0">
                <a:latin typeface="Helvetica" pitchFamily="2" charset="0"/>
              </a:rPr>
            </a:br>
            <a:r>
              <a:rPr lang="es-419" altLang="en-US" sz="2820" dirty="0">
                <a:latin typeface="Helvetica" pitchFamily="2" charset="0"/>
              </a:rPr>
              <a:t>El Servicio de Asistencia ha contestado más de un millón de solicitudes de ayuda por correo electrónico de mujeres de todas partes del mundo, en 20 idiomas.</a:t>
            </a:r>
            <a:br>
              <a:rPr lang="es-419" altLang="en-US" sz="2820" dirty="0">
                <a:latin typeface="Helvetica" pitchFamily="2" charset="0"/>
              </a:rPr>
            </a:br>
            <a:br>
              <a:rPr lang="es-419" altLang="en-US" sz="2820" dirty="0">
                <a:latin typeface="Helvetica" pitchFamily="2" charset="0"/>
              </a:rPr>
            </a:br>
            <a:r>
              <a:rPr lang="es-419" altLang="en-US" sz="2820" dirty="0">
                <a:latin typeface="Helvetica" pitchFamily="2" charset="0"/>
              </a:rPr>
              <a:t>Más de 100,000 mujeres han recibido servicios seguros de aborto con medicamentos vía telemedicina.</a:t>
            </a:r>
            <a:br>
              <a:rPr lang="es-419" altLang="en-US" sz="2820" dirty="0">
                <a:latin typeface="Helvetica" pitchFamily="2" charset="0"/>
              </a:rPr>
            </a:br>
            <a:br>
              <a:rPr lang="es-419" altLang="en-US" sz="2820" dirty="0">
                <a:latin typeface="Helvetica" pitchFamily="2" charset="0"/>
              </a:rPr>
            </a:br>
            <a:r>
              <a:rPr lang="es-419" altLang="en-US" sz="2820" dirty="0">
                <a:latin typeface="Helvetica" pitchFamily="2" charset="0"/>
              </a:rPr>
              <a:t>Muchas mujeres más han recibido información sobre los servicios disponibles a nivel local y opciones de asistencia.</a:t>
            </a:r>
            <a:br>
              <a:rPr lang="es-419" altLang="en-US" sz="2820" dirty="0">
                <a:latin typeface="Helvetica" pitchFamily="2" charset="0"/>
              </a:rPr>
            </a:br>
            <a:br>
              <a:rPr lang="es-419" altLang="en-US" sz="2820" dirty="0">
                <a:latin typeface="Helvetica" pitchFamily="2" charset="0"/>
              </a:rPr>
            </a:br>
            <a:r>
              <a:rPr lang="es-419" altLang="en-US" sz="2820" dirty="0">
                <a:latin typeface="Helvetica" pitchFamily="2" charset="0"/>
              </a:rPr>
              <a:t>Las publicaciones científicas sobre el servicio son citadas con frecuencia en otras publicaciones científicas y directrices influenciadas.</a:t>
            </a:r>
            <a:br>
              <a:rPr lang="es-419" altLang="en-US" sz="2820" dirty="0">
                <a:latin typeface="Helvetica" pitchFamily="2" charset="0"/>
              </a:rPr>
            </a:br>
            <a:br>
              <a:rPr lang="es-419" altLang="en-US" sz="2820" dirty="0">
                <a:latin typeface="Helvetica" pitchFamily="2" charset="0"/>
              </a:rPr>
            </a:br>
            <a:r>
              <a:rPr lang="es-419" altLang="en-US" sz="2820" dirty="0">
                <a:latin typeface="Helvetica" pitchFamily="2" charset="0"/>
              </a:rPr>
              <a:t>Inspiró otros servicios de aborto en línea, ya que esto ahora es un servicio de aborto alternativo aceptado</a:t>
            </a:r>
            <a:br>
              <a:rPr lang="es-419" altLang="en-US" sz="3562" dirty="0">
                <a:latin typeface="Helvetica" pitchFamily="2" charset="0"/>
              </a:rPr>
            </a:br>
            <a:br>
              <a:rPr lang="es-419" altLang="en-US" sz="2820" dirty="0">
                <a:latin typeface="Helvetica" pitchFamily="2" charset="0"/>
              </a:rPr>
            </a:br>
            <a:br>
              <a:rPr lang="es-419" altLang="en-US" sz="3562" dirty="0">
                <a:latin typeface="Helvetica" pitchFamily="2" charset="0"/>
              </a:rPr>
            </a:br>
            <a:br>
              <a:rPr lang="es-419" altLang="en-US" sz="3562" dirty="0">
                <a:latin typeface="Helvetica" pitchFamily="2" charset="0"/>
              </a:rPr>
            </a:br>
            <a:endParaRPr lang="es-419" altLang="en-US" sz="5640" dirty="0">
              <a:latin typeface="Helvetica" pitchFamily="2" charset="0"/>
            </a:endParaRPr>
          </a:p>
        </p:txBody>
      </p:sp>
    </p:spTree>
    <p:extLst>
      <p:ext uri="{BB962C8B-B14F-4D97-AF65-F5344CB8AC3E}">
        <p14:creationId xmlns:p14="http://schemas.microsoft.com/office/powerpoint/2010/main" val="147998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a:extLst>
              <a:ext uri="{FF2B5EF4-FFF2-40B4-BE49-F238E27FC236}">
                <a16:creationId xmlns:a16="http://schemas.microsoft.com/office/drawing/2014/main" id="{8FB70875-8022-DF46-BFB1-AC5CE1F481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062" y="2182596"/>
            <a:ext cx="8616312" cy="764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2">
            <a:extLst>
              <a:ext uri="{FF2B5EF4-FFF2-40B4-BE49-F238E27FC236}">
                <a16:creationId xmlns:a16="http://schemas.microsoft.com/office/drawing/2014/main" id="{8186FC14-9C17-2342-B66D-6962EB9FF3F7}"/>
              </a:ext>
            </a:extLst>
          </p:cNvPr>
          <p:cNvSpPr txBox="1">
            <a:spLocks noChangeArrowheads="1"/>
          </p:cNvSpPr>
          <p:nvPr/>
        </p:nvSpPr>
        <p:spPr bwMode="auto">
          <a:xfrm>
            <a:off x="2512484" y="1052944"/>
            <a:ext cx="16011043" cy="112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005" tIns="16502" rIns="33005" bIns="16502">
            <a:spAutoFit/>
          </a:bodyPr>
          <a:lstStyle>
            <a:lvl1pPr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1pPr>
            <a:lvl2pPr marL="37931725" indent="-37474525"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2pPr>
            <a:lvl3pPr marL="11430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3pPr>
            <a:lvl4pPr marL="16002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4pPr>
            <a:lvl5pPr marL="2057400" indent="-228600" algn="ctr">
              <a:defRPr sz="2800">
                <a:solidFill>
                  <a:schemeClr val="tx1"/>
                </a:solidFill>
                <a:latin typeface="Helvetica" pitchFamily="2" charset="0"/>
                <a:ea typeface="ヒラギノ角ゴ Pro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800">
                <a:solidFill>
                  <a:schemeClr val="tx1"/>
                </a:solidFill>
                <a:latin typeface="Helvetica" pitchFamily="2" charset="0"/>
                <a:ea typeface="ヒラギノ角ゴ Pro W3" panose="020B0300000000000000" pitchFamily="34" charset="-128"/>
                <a:sym typeface="Gill Sans" panose="020B0502020104020203" pitchFamily="34" charset="-79"/>
              </a:defRPr>
            </a:lvl9pPr>
          </a:lstStyle>
          <a:p>
            <a:pPr algn="l" defTabSz="1357152" fontAlgn="base">
              <a:spcBef>
                <a:spcPct val="0"/>
              </a:spcBef>
              <a:spcAft>
                <a:spcPct val="0"/>
              </a:spcAft>
            </a:pPr>
            <a:r>
              <a:rPr lang="en-US" altLang="en-US" sz="3562" b="1" dirty="0" err="1">
                <a:solidFill>
                  <a:srgbClr val="FFFFFF"/>
                </a:solidFill>
                <a:latin typeface="Gill Sans" panose="020B0502020104020203" pitchFamily="34" charset="-79"/>
              </a:rPr>
              <a:t>Medi</a:t>
            </a:r>
            <a:r>
              <a:rPr lang="en-US" altLang="en-US" sz="3562" b="1" dirty="0" err="1">
                <a:solidFill>
                  <a:srgbClr val="000000"/>
                </a:solidFill>
                <a:latin typeface="Gill Sans" panose="020B0502020104020203" pitchFamily="34" charset="-79"/>
              </a:rPr>
              <a:t>Cobertura</a:t>
            </a:r>
            <a:r>
              <a:rPr lang="en-US" altLang="en-US" sz="3562" b="1" dirty="0">
                <a:solidFill>
                  <a:srgbClr val="000000"/>
                </a:solidFill>
                <a:latin typeface="Gill Sans" panose="020B0502020104020203" pitchFamily="34" charset="-79"/>
              </a:rPr>
              <a:t> </a:t>
            </a:r>
            <a:r>
              <a:rPr lang="en-US" altLang="en-US" sz="3562" b="1" dirty="0" err="1">
                <a:solidFill>
                  <a:srgbClr val="000000"/>
                </a:solidFill>
                <a:latin typeface="Gill Sans" panose="020B0502020104020203" pitchFamily="34" charset="-79"/>
              </a:rPr>
              <a:t>en</a:t>
            </a:r>
            <a:r>
              <a:rPr lang="en-US" altLang="en-US" sz="3562" b="1" dirty="0">
                <a:solidFill>
                  <a:srgbClr val="000000"/>
                </a:solidFill>
                <a:latin typeface="Gill Sans" panose="020B0502020104020203" pitchFamily="34" charset="-79"/>
              </a:rPr>
              <a:t> 2008				</a:t>
            </a:r>
            <a:r>
              <a:rPr lang="en-US" altLang="en-US" sz="3562" b="1" dirty="0" err="1">
                <a:solidFill>
                  <a:srgbClr val="000000"/>
                </a:solidFill>
                <a:latin typeface="Gill Sans" panose="020B0502020104020203" pitchFamily="34" charset="-79"/>
              </a:rPr>
              <a:t>Cobertura</a:t>
            </a:r>
            <a:r>
              <a:rPr lang="en-US" altLang="en-US" sz="3562" b="1" dirty="0">
                <a:solidFill>
                  <a:srgbClr val="000000"/>
                </a:solidFill>
                <a:latin typeface="Gill Sans" panose="020B0502020104020203" pitchFamily="34" charset="-79"/>
              </a:rPr>
              <a:t> </a:t>
            </a:r>
            <a:r>
              <a:rPr lang="en-US" altLang="en-US" sz="3562" b="1" dirty="0" err="1">
                <a:solidFill>
                  <a:srgbClr val="000000"/>
                </a:solidFill>
                <a:latin typeface="Gill Sans" panose="020B0502020104020203" pitchFamily="34" charset="-79"/>
              </a:rPr>
              <a:t>mediática</a:t>
            </a:r>
            <a:r>
              <a:rPr lang="en-US" altLang="en-US" sz="3562" b="1" dirty="0">
                <a:solidFill>
                  <a:srgbClr val="000000"/>
                </a:solidFill>
                <a:latin typeface="Gill Sans" panose="020B0502020104020203" pitchFamily="34" charset="-79"/>
              </a:rPr>
              <a:t> </a:t>
            </a:r>
            <a:r>
              <a:rPr lang="en-US" altLang="en-US" sz="3562" b="1" dirty="0" err="1">
                <a:solidFill>
                  <a:srgbClr val="000000"/>
                </a:solidFill>
                <a:latin typeface="Gill Sans" panose="020B0502020104020203" pitchFamily="34" charset="-79"/>
              </a:rPr>
              <a:t>en</a:t>
            </a:r>
            <a:r>
              <a:rPr lang="en-US" altLang="en-US" sz="3562" b="1" dirty="0">
                <a:solidFill>
                  <a:srgbClr val="000000"/>
                </a:solidFill>
                <a:latin typeface="Gill Sans" panose="020B0502020104020203" pitchFamily="34" charset="-79"/>
              </a:rPr>
              <a:t> 2017			</a:t>
            </a:r>
          </a:p>
        </p:txBody>
      </p:sp>
      <p:pic>
        <p:nvPicPr>
          <p:cNvPr id="69635" name="Picture 4" descr="Screen Shot 2016-10-14 at 07.28.06.png">
            <a:extLst>
              <a:ext uri="{FF2B5EF4-FFF2-40B4-BE49-F238E27FC236}">
                <a16:creationId xmlns:a16="http://schemas.microsoft.com/office/drawing/2014/main" id="{08060DCE-663F-9449-AD0F-C9DDE2115B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0170" y="2309169"/>
            <a:ext cx="7977804" cy="36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Screen Shot 2016-10-14 at 07.30.27.png">
            <a:extLst>
              <a:ext uri="{FF2B5EF4-FFF2-40B4-BE49-F238E27FC236}">
                <a16:creationId xmlns:a16="http://schemas.microsoft.com/office/drawing/2014/main" id="{3448A4D0-87F2-9C42-8DC7-9003C6C5C9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13739" y="6118350"/>
            <a:ext cx="7526280" cy="399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8723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Ipas webinar: critical conversations">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itical conversations template" id="{4BA102B2-8B69-4537-BA30-A51379ACF87C}" vid="{DCF12828-29D0-4F0F-B77E-ED933C640771}"/>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charset="0"/>
            <a:ea typeface="ヒラギノ角ゴ Pro W3" charset="-128"/>
            <a:cs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charset="0"/>
            <a:ea typeface="ヒラギノ角ゴ Pro W3" charset="-128"/>
            <a:cs typeface="ヒラギノ角ゴ Pro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ppf">
  <a:themeElements>
    <a:clrScheme name="IPPF-blues">
      <a:dk1>
        <a:srgbClr val="16246D"/>
      </a:dk1>
      <a:lt1>
        <a:srgbClr val="FFFFFF"/>
      </a:lt1>
      <a:dk2>
        <a:srgbClr val="0099FF"/>
      </a:dk2>
      <a:lt2>
        <a:srgbClr val="005172"/>
      </a:lt2>
      <a:accent1>
        <a:srgbClr val="00A9E0"/>
      </a:accent1>
      <a:accent2>
        <a:srgbClr val="008B95"/>
      </a:accent2>
      <a:accent3>
        <a:srgbClr val="AAD1ED"/>
      </a:accent3>
      <a:accent4>
        <a:srgbClr val="111D5C"/>
      </a:accent4>
      <a:accent5>
        <a:srgbClr val="D8D8D8"/>
      </a:accent5>
      <a:accent6>
        <a:srgbClr val="007D87"/>
      </a:accent6>
      <a:hlink>
        <a:srgbClr val="FF7A01"/>
      </a:hlink>
      <a:folHlink>
        <a:srgbClr val="E8C6A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Blue Horizon 3">
        <a:dk1>
          <a:srgbClr val="000066"/>
        </a:dk1>
        <a:lt1>
          <a:srgbClr val="FFFFFF"/>
        </a:lt1>
        <a:dk2>
          <a:srgbClr val="0099FF"/>
        </a:dk2>
        <a:lt2>
          <a:srgbClr val="DDDDDD"/>
        </a:lt2>
        <a:accent1>
          <a:srgbClr val="B9E3FF"/>
        </a:accent1>
        <a:accent2>
          <a:srgbClr val="9B7655"/>
        </a:accent2>
        <a:accent3>
          <a:srgbClr val="FFFFFF"/>
        </a:accent3>
        <a:accent4>
          <a:srgbClr val="000056"/>
        </a:accent4>
        <a:accent5>
          <a:srgbClr val="D9EFFF"/>
        </a:accent5>
        <a:accent6>
          <a:srgbClr val="8C6A4C"/>
        </a:accent6>
        <a:hlink>
          <a:srgbClr val="FF7A01"/>
        </a:hlink>
        <a:folHlink>
          <a:srgbClr val="E8C6A8"/>
        </a:folHlink>
      </a:clrScheme>
      <a:clrMap bg1="lt1" tx1="dk1" bg2="lt2" tx2="dk2" accent1="accent1" accent2="accent2" accent3="accent3" accent4="accent4" accent5="accent5" accent6="accent6" hlink="hlink" folHlink="folHlink"/>
    </a:extraClrScheme>
    <a:extraClrScheme>
      <a:clrScheme name="Blue Horizon 4">
        <a:dk1>
          <a:srgbClr val="16246D"/>
        </a:dk1>
        <a:lt1>
          <a:srgbClr val="FFFFFF"/>
        </a:lt1>
        <a:dk2>
          <a:srgbClr val="0099FF"/>
        </a:dk2>
        <a:lt2>
          <a:srgbClr val="005172"/>
        </a:lt2>
        <a:accent1>
          <a:srgbClr val="00A9E0"/>
        </a:accent1>
        <a:accent2>
          <a:srgbClr val="008B95"/>
        </a:accent2>
        <a:accent3>
          <a:srgbClr val="FFFFFF"/>
        </a:accent3>
        <a:accent4>
          <a:srgbClr val="111D5C"/>
        </a:accent4>
        <a:accent5>
          <a:srgbClr val="AAD1ED"/>
        </a:accent5>
        <a:accent6>
          <a:srgbClr val="007D87"/>
        </a:accent6>
        <a:hlink>
          <a:srgbClr val="FF7A01"/>
        </a:hlink>
        <a:folHlink>
          <a:srgbClr val="E8C6A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B50D5B38FCC840A7CF1B7A46A9DA5F" ma:contentTypeVersion="22" ma:contentTypeDescription="Create a new document." ma:contentTypeScope="" ma:versionID="6e3386ca846df7e89ab2913b105930ff">
  <xsd:schema xmlns:xsd="http://www.w3.org/2001/XMLSchema" xmlns:xs="http://www.w3.org/2001/XMLSchema" xmlns:p="http://schemas.microsoft.com/office/2006/metadata/properties" xmlns:ns2="c99d05fb-4e8f-4b87-8e2d-ae28f7e395a8" xmlns:ns3="bde3d734-8288-46d8-8b17-572cb4539444" targetNamespace="http://schemas.microsoft.com/office/2006/metadata/properties" ma:root="true" ma:fieldsID="c195b1b909abf038d2ee730b0b87fb04" ns2:_="" ns3:_="">
    <xsd:import namespace="c99d05fb-4e8f-4b87-8e2d-ae28f7e395a8"/>
    <xsd:import namespace="bde3d734-8288-46d8-8b17-572cb45394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d05fb-4e8f-4b87-8e2d-ae28f7e395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e3d734-8288-46d8-8b17-572cb453944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0A655C-1382-4831-9C3D-19694B69AB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9d05fb-4e8f-4b87-8e2d-ae28f7e395a8"/>
    <ds:schemaRef ds:uri="bde3d734-8288-46d8-8b17-572cb45394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9166E4-9479-44F6-AA72-C8DF9CA7D742}">
  <ds:schemaRefs>
    <ds:schemaRef ds:uri="http://purl.org/dc/elements/1.1/"/>
    <ds:schemaRef ds:uri="http://schemas.microsoft.com/office/2006/metadata/properties"/>
    <ds:schemaRef ds:uri="http://purl.org/dc/terms/"/>
    <ds:schemaRef ds:uri="bde3d734-8288-46d8-8b17-572cb453944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c99d05fb-4e8f-4b87-8e2d-ae28f7e395a8"/>
    <ds:schemaRef ds:uri="http://www.w3.org/XML/1998/namespace"/>
  </ds:schemaRefs>
</ds:datastoreItem>
</file>

<file path=customXml/itemProps3.xml><?xml version="1.0" encoding="utf-8"?>
<ds:datastoreItem xmlns:ds="http://schemas.openxmlformats.org/officeDocument/2006/customXml" ds:itemID="{E1BCC580-3AE4-4EA5-A8FD-B3067B6376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Addressing Global Need for Later Abortion during Covid - Webinar (3)</Template>
  <TotalTime>953</TotalTime>
  <Words>8245</Words>
  <Application>Microsoft Office PowerPoint</Application>
  <PresentationFormat>Custom</PresentationFormat>
  <Paragraphs>713</Paragraphs>
  <Slides>47</Slides>
  <Notes>39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47</vt:i4>
      </vt:variant>
    </vt:vector>
  </HeadingPairs>
  <TitlesOfParts>
    <vt:vector size="63" baseType="lpstr">
      <vt:lpstr>Arial</vt:lpstr>
      <vt:lpstr>Calibri</vt:lpstr>
      <vt:lpstr>Century Schoolbook</vt:lpstr>
      <vt:lpstr>Gill Sans</vt:lpstr>
      <vt:lpstr>Helvetica</vt:lpstr>
      <vt:lpstr>Mundo Sans</vt:lpstr>
      <vt:lpstr>Times New Roman</vt:lpstr>
      <vt:lpstr>Trebuchet MS</vt:lpstr>
      <vt:lpstr>Wingdings</vt:lpstr>
      <vt:lpstr>Wingdings 2</vt:lpstr>
      <vt:lpstr>Ipas webinar: critical conversations</vt:lpstr>
      <vt:lpstr>View</vt:lpstr>
      <vt:lpstr>Title &amp; Subtitle</vt:lpstr>
      <vt:lpstr>ippf</vt:lpstr>
      <vt:lpstr>Office Theme</vt:lpstr>
      <vt:lpstr>1_Office Theme</vt:lpstr>
      <vt:lpstr>PowerPoint Presentation</vt:lpstr>
      <vt:lpstr>Agenda</vt:lpstr>
      <vt:lpstr>Abortos en etapas más avanzadas del embarazo: la minoría de los casos</vt:lpstr>
      <vt:lpstr>Who are the women that need an abortion after 12 weeks?</vt:lpstr>
      <vt:lpstr>El acceso al aborto en etapas más avanzadas del embarazo disminuye las complicaciones graves</vt:lpstr>
      <vt:lpstr>Abortos en el segundo trimestre y COVID-19   Rebecca Gomperts, MD, MPP, PhD gomperts@womenonweb.org </vt:lpstr>
      <vt:lpstr>PowerPoint Presentation</vt:lpstr>
      <vt:lpstr> Impacto de Women on Web durante 15 años:   El Servicio de Asistencia ha contestado más de un millón de solicitudes de ayuda por correo electrónico de mujeres de todas partes del mundo, en 20 idiomas.  Más de 100,000 mujeres han recibido servicios seguros de aborto con medicamentos vía telemedicina.  Muchas mujeres más han recibido información sobre los servicios disponibles a nivel local y opciones de asistencia.  Las publicaciones científicas sobre el servicio son citadas con frecuencia en otras publicaciones científicas y directrices influenciadas.  Inspiró otros servicios de aborto en línea, ya que esto ahora es un servicio de aborto alternativo aceptado    </vt:lpstr>
      <vt:lpstr>PowerPoint Presentation</vt:lpstr>
      <vt:lpstr>PowerPoint Presentation</vt:lpstr>
      <vt:lpstr>   Aceptable y privado:  Los diferentes estudios encontraron aceptabilidad del 97.7% al 100%  “No me quedó ninguna duda de que había tenido un aborto completo y estaba muy agradecida por haber tenido ese momento en la privacidad de mi propio baño, y no en una clínica extraña con extraños a mi alrededor. Fue un gran alivio tener control total de todo el procedimiento y creo firmemente que por eso esta triste experiencia fue mucho más soportable”.  “No fue tan difícil como pensé que sería...en realidad”.  “Es agobiante encontrarse en esta situación; Aid Access hizo [el procedimiento] lo más cómodo que pudo haber sido en mi hogar, sin ser juzgada y sin estar rodeada por personas protestando. Esta organización es una bendición cuando las mujeres se sienten perdidas y necesitan ayuda, y el servicio cuesta mucho menos que en una clínica.    </vt:lpstr>
      <vt:lpstr>.  </vt:lpstr>
      <vt:lpstr>  Países Bajos: Durante un período de 9 meses, 172 mujeres que vivían el los Países Bajos realizaron una consulta en línea.  Las consultas se hicieron en neerlandés (16%), inglés (37%), polaco (35%) y otros idiomas (12%).  Los datos mostraron que 10 mujeres (17%) vivían a más de una hora de distancia del hospital o clínica de aborto; 38 (22%) mujeres eran indocumentadas, no tenían seguro médico o tenían seguro médico del extranjero y no podían pagar por un aborto.  7 mujeres estaban embarazadas como resultado de una violación (4%). Los principales obstáculos para acceder a los servicios de aborto mencionados fueron: tener que ocultarle el aborto a la pareja o familia (33%), muy costoso (22%), estigma (11%), protestas en las clínicas de aborto (11%), no poder coordinar el cuidado de los niños (10%), distancia a la clínica (9%) y violencia doméstica (5%). Además, más del 40% de las mujeres hicieron hincapié en la importancia de la privacidad en su deseo de tener el aborto en su casa. </vt:lpstr>
      <vt:lpstr>Algunos mensajes electrónicos como ejemplo:   El costo total de un aborto es 665 euros. Soy estudiante y no trabajo; por ello, me resulta muy difícil financiar este aborto por mi cuenta, ya que necesitaría meses de ahorros. Simplemente necesito ayuda. Esto es muy difícil para mí y he tenido que enfrentar esta situación sin que mi familia se entere. Me siento perdida y sola; solo quiero recuperar mi vida. ... En realidad no estoy preparada para tener un hijo. Solo tengo 19 años y aún soy una niña. … He tenido que ocultarle esto a toda mi familia porque no es aceptado para nada. No solo se opondrían, sino que también me obligarían a quedarme con un niño que no estoy preparada a tener como consecuencia de un condón roto.   Tengo una familia y nadie a mi alrededor tiene conocimiento de esta situación. No tengo a alguien que me cuide a mis hijos y no puedo dejarlos solos. La clínica queda a mucho más de dos horas de mi casa por transporte público. Con el tratamiento incluido, no puedo ausentarme de mi casa por tanto tiempo.  Me resulta imposible ir a una clínica debido a posibles represalias cuando mi amiga se entere. No puedo simplemente ‘desaparecer’ durante una o dos horas. ¿Me podría ayudar? Estoy muy desesperada y asustada. </vt:lpstr>
      <vt:lpstr>PowerPoint Presentation</vt:lpstr>
      <vt:lpstr>Restricciones al acceso al aborto que causan retrasos aumentan a causa de las medidas para limitar la transmisión de COVID-19:  </vt:lpstr>
      <vt:lpstr>PowerPoint Presentation</vt:lpstr>
      <vt:lpstr>PowerPoint Presentation</vt:lpstr>
      <vt:lpstr>PowerPoint Presentation</vt:lpstr>
      <vt:lpstr>PowerPoint Presentation</vt:lpstr>
      <vt:lpstr>Diseño: revisión retrospectiva de casos</vt:lpstr>
      <vt:lpstr>Resultados: datos demográficos</vt:lpstr>
      <vt:lpstr>Resultados: aborto completo</vt:lpstr>
      <vt:lpstr>Resultados: aborto fallido &gt;16 semanas</vt:lpstr>
      <vt:lpstr>Más aceptable entre mujeres con edad gestacional &lt;16 semanas </vt:lpstr>
      <vt:lpstr>Conclusiones</vt:lpstr>
      <vt:lpstr>Servicios ambulatorios de aborto a las 13 semanas o más de gestación  Karthik Srinivasan  Federación Internacional de Planificación de la Familia  26 de mayo de 2020</vt:lpstr>
      <vt:lpstr>Programa de aborto de la IPPF</vt:lpstr>
      <vt:lpstr>Motivaciones para extender los servicios de aborto más allá de 12 semanas </vt:lpstr>
      <vt:lpstr>Objetivos para extender el servicio</vt:lpstr>
      <vt:lpstr>PowerPoint Presentation</vt:lpstr>
      <vt:lpstr> Evaluación y selección de sitios para extender los servicios</vt:lpstr>
      <vt:lpstr>Servicios ambulatorios de aborto entre 13 y 18 semanas de gestación: métodos quirúrgicos (aspiración) </vt:lpstr>
      <vt:lpstr>Servicios ambulatorios de aborto entre 13 y 18 semanas de gestación: métodos con medicamentos (régimen combinado) </vt:lpstr>
      <vt:lpstr>Resultados (al final del 2019)</vt:lpstr>
      <vt:lpstr>Impacto de COVID-19 y la respuesta de la IPPF</vt:lpstr>
      <vt:lpstr>Aborto a las 13 semanas o más de gestación: Ampliando el acceso mediante un continuum de intervenciones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Debate y preguntas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lisette_silva@att.net</dc:creator>
  <cp:lastModifiedBy>Andrea Forcada</cp:lastModifiedBy>
  <cp:revision>55</cp:revision>
  <dcterms:created xsi:type="dcterms:W3CDTF">2020-06-01T17:01:09Z</dcterms:created>
  <dcterms:modified xsi:type="dcterms:W3CDTF">2020-06-05T13:32:44Z</dcterms:modified>
</cp:coreProperties>
</file>