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80" r:id="rId3"/>
  </p:sldMasterIdLst>
  <p:notesMasterIdLst>
    <p:notesMasterId r:id="rId18"/>
  </p:notesMasterIdLst>
  <p:sldIdLst>
    <p:sldId id="256" r:id="rId4"/>
    <p:sldId id="288" r:id="rId5"/>
    <p:sldId id="257" r:id="rId6"/>
    <p:sldId id="269" r:id="rId7"/>
    <p:sldId id="283" r:id="rId8"/>
    <p:sldId id="271" r:id="rId9"/>
    <p:sldId id="281" r:id="rId10"/>
    <p:sldId id="285" r:id="rId11"/>
    <p:sldId id="272" r:id="rId12"/>
    <p:sldId id="286" r:id="rId13"/>
    <p:sldId id="278" r:id="rId14"/>
    <p:sldId id="276" r:id="rId15"/>
    <p:sldId id="260" r:id="rId16"/>
    <p:sldId id="274"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5CBE"/>
    <a:srgbClr val="FF0116"/>
    <a:srgbClr val="682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9050" autoAdjust="0"/>
  </p:normalViewPr>
  <p:slideViewPr>
    <p:cSldViewPr snapToGrid="0" snapToObjects="1">
      <p:cViewPr varScale="1">
        <p:scale>
          <a:sx n="112" d="100"/>
          <a:sy n="112" d="100"/>
        </p:scale>
        <p:origin x="576"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5" d="100"/>
          <a:sy n="95" d="100"/>
        </p:scale>
        <p:origin x="37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33C81-86B8-8641-8409-6CEA8F2E7F9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MX"/>
        </a:p>
      </dgm:t>
    </dgm:pt>
    <dgm:pt modelId="{54468667-2AE2-934A-853D-26F3844A4D5A}">
      <dgm:prSet phldrT="[Texto]"/>
      <dgm:spPr/>
      <dgm:t>
        <a:bodyPr/>
        <a:lstStyle/>
        <a:p>
          <a:r>
            <a:rPr lang="es-MX" dirty="0"/>
            <a:t>Focus of research </a:t>
          </a:r>
        </a:p>
      </dgm:t>
    </dgm:pt>
    <dgm:pt modelId="{09B7E294-E81F-0647-8438-E03BD2DF3C3C}" type="parTrans" cxnId="{6C1EFA5B-702B-6C46-9630-0EDD61F727F4}">
      <dgm:prSet/>
      <dgm:spPr/>
      <dgm:t>
        <a:bodyPr/>
        <a:lstStyle/>
        <a:p>
          <a:endParaRPr lang="es-MX"/>
        </a:p>
      </dgm:t>
    </dgm:pt>
    <dgm:pt modelId="{E83FA00F-6A46-A74E-9DF9-BEFFA6EDD191}" type="sibTrans" cxnId="{6C1EFA5B-702B-6C46-9630-0EDD61F727F4}">
      <dgm:prSet/>
      <dgm:spPr/>
      <dgm:t>
        <a:bodyPr/>
        <a:lstStyle/>
        <a:p>
          <a:endParaRPr lang="es-MX"/>
        </a:p>
      </dgm:t>
    </dgm:pt>
    <dgm:pt modelId="{17DB3C82-C791-6448-8E03-48CD2E3586EA}">
      <dgm:prSet phldrT="[Texto]"/>
      <dgm:spPr/>
      <dgm:t>
        <a:bodyPr/>
        <a:lstStyle/>
        <a:p>
          <a:r>
            <a:rPr lang="es-MX" dirty="0"/>
            <a:t>Perinatal care </a:t>
          </a:r>
        </a:p>
      </dgm:t>
    </dgm:pt>
    <dgm:pt modelId="{399B3BDE-9007-604D-B29C-96F08C71FDBF}" type="parTrans" cxnId="{A43A1514-C37C-6442-BA3B-AD8624AB4121}">
      <dgm:prSet/>
      <dgm:spPr/>
      <dgm:t>
        <a:bodyPr/>
        <a:lstStyle/>
        <a:p>
          <a:endParaRPr lang="es-MX"/>
        </a:p>
      </dgm:t>
    </dgm:pt>
    <dgm:pt modelId="{400617DB-A127-E540-A89D-FB7707C84DA2}" type="sibTrans" cxnId="{A43A1514-C37C-6442-BA3B-AD8624AB4121}">
      <dgm:prSet/>
      <dgm:spPr/>
      <dgm:t>
        <a:bodyPr/>
        <a:lstStyle/>
        <a:p>
          <a:endParaRPr lang="es-MX"/>
        </a:p>
      </dgm:t>
    </dgm:pt>
    <dgm:pt modelId="{1AD2D320-9B84-0045-B6A2-B64C43000C59}">
      <dgm:prSet phldrT="[Texto]"/>
      <dgm:spPr/>
      <dgm:t>
        <a:bodyPr/>
        <a:lstStyle/>
        <a:p>
          <a:r>
            <a:rPr lang="es-MX" dirty="0"/>
            <a:t>Contraception </a:t>
          </a:r>
        </a:p>
      </dgm:t>
    </dgm:pt>
    <dgm:pt modelId="{EC047DF7-BE0F-184B-B1D1-C9DCD85BEE41}" type="parTrans" cxnId="{18E31BD5-EF64-284B-A508-CEAF58235EF7}">
      <dgm:prSet/>
      <dgm:spPr/>
      <dgm:t>
        <a:bodyPr/>
        <a:lstStyle/>
        <a:p>
          <a:endParaRPr lang="es-MX"/>
        </a:p>
      </dgm:t>
    </dgm:pt>
    <dgm:pt modelId="{F6FCE930-D6F4-EB45-85C7-606BAA86C80A}" type="sibTrans" cxnId="{18E31BD5-EF64-284B-A508-CEAF58235EF7}">
      <dgm:prSet/>
      <dgm:spPr/>
      <dgm:t>
        <a:bodyPr/>
        <a:lstStyle/>
        <a:p>
          <a:endParaRPr lang="es-MX"/>
        </a:p>
      </dgm:t>
    </dgm:pt>
    <dgm:pt modelId="{0633C3D7-3FFC-1043-9310-709AA70AB736}">
      <dgm:prSet phldrT="[Texto]"/>
      <dgm:spPr/>
      <dgm:t>
        <a:bodyPr/>
        <a:lstStyle/>
        <a:p>
          <a:r>
            <a:rPr lang="es-MX" dirty="0"/>
            <a:t>Abortion</a:t>
          </a:r>
        </a:p>
      </dgm:t>
    </dgm:pt>
    <dgm:pt modelId="{DB8B8DE1-F196-EE4A-A0C4-B25F44234CC2}" type="parTrans" cxnId="{093E76CA-B077-BD41-B9E7-68F135862C80}">
      <dgm:prSet/>
      <dgm:spPr/>
      <dgm:t>
        <a:bodyPr/>
        <a:lstStyle/>
        <a:p>
          <a:endParaRPr lang="es-MX"/>
        </a:p>
      </dgm:t>
    </dgm:pt>
    <dgm:pt modelId="{0219BDC3-E4A6-9D4E-BD85-0DBDCC627C28}" type="sibTrans" cxnId="{093E76CA-B077-BD41-B9E7-68F135862C80}">
      <dgm:prSet/>
      <dgm:spPr/>
      <dgm:t>
        <a:bodyPr/>
        <a:lstStyle/>
        <a:p>
          <a:endParaRPr lang="es-MX"/>
        </a:p>
      </dgm:t>
    </dgm:pt>
    <dgm:pt modelId="{79AB27FB-4548-5048-BE8D-F8A815875FBD}">
      <dgm:prSet phldrT="[Texto]"/>
      <dgm:spPr/>
      <dgm:t>
        <a:bodyPr/>
        <a:lstStyle/>
        <a:p>
          <a:r>
            <a:rPr lang="es-MX" dirty="0"/>
            <a:t>Type of data </a:t>
          </a:r>
        </a:p>
      </dgm:t>
    </dgm:pt>
    <dgm:pt modelId="{D51769E0-01AC-2C43-9BFB-9B3D523BA828}" type="parTrans" cxnId="{23417664-47BF-314D-A3EE-E0CF1854F2CB}">
      <dgm:prSet/>
      <dgm:spPr/>
      <dgm:t>
        <a:bodyPr/>
        <a:lstStyle/>
        <a:p>
          <a:endParaRPr lang="es-MX"/>
        </a:p>
      </dgm:t>
    </dgm:pt>
    <dgm:pt modelId="{47858ED8-50A1-FD4F-9169-056F7FA18238}" type="sibTrans" cxnId="{23417664-47BF-314D-A3EE-E0CF1854F2CB}">
      <dgm:prSet/>
      <dgm:spPr/>
      <dgm:t>
        <a:bodyPr/>
        <a:lstStyle/>
        <a:p>
          <a:endParaRPr lang="es-MX"/>
        </a:p>
      </dgm:t>
    </dgm:pt>
    <dgm:pt modelId="{5E2D6366-7B14-7945-B292-580D7AE4998E}">
      <dgm:prSet phldrT="[Texto]"/>
      <dgm:spPr/>
      <dgm:t>
        <a:bodyPr/>
        <a:lstStyle/>
        <a:p>
          <a:r>
            <a:rPr lang="es-MX" dirty="0"/>
            <a:t>Real-time data gadering</a:t>
          </a:r>
        </a:p>
      </dgm:t>
    </dgm:pt>
    <dgm:pt modelId="{5CABEEB0-570E-B747-A745-58ED1B5C7678}" type="parTrans" cxnId="{DDC1F6FF-D81E-4F4B-BFB5-31F3086A267B}">
      <dgm:prSet/>
      <dgm:spPr/>
      <dgm:t>
        <a:bodyPr/>
        <a:lstStyle/>
        <a:p>
          <a:endParaRPr lang="es-MX"/>
        </a:p>
      </dgm:t>
    </dgm:pt>
    <dgm:pt modelId="{B9F17B18-E95F-404A-B0EE-CE14EC554FA5}" type="sibTrans" cxnId="{DDC1F6FF-D81E-4F4B-BFB5-31F3086A267B}">
      <dgm:prSet/>
      <dgm:spPr/>
      <dgm:t>
        <a:bodyPr/>
        <a:lstStyle/>
        <a:p>
          <a:endParaRPr lang="es-MX"/>
        </a:p>
      </dgm:t>
    </dgm:pt>
    <dgm:pt modelId="{9A7BE691-1993-5C46-896B-A53C4C82FFD2}">
      <dgm:prSet phldrT="[Texto]"/>
      <dgm:spPr/>
      <dgm:t>
        <a:bodyPr/>
        <a:lstStyle/>
        <a:p>
          <a:r>
            <a:rPr lang="es-MX" dirty="0"/>
            <a:t>Various of reliable sources</a:t>
          </a:r>
        </a:p>
      </dgm:t>
    </dgm:pt>
    <dgm:pt modelId="{6A8C3364-5B0F-4B4C-9A1E-D60413127F90}" type="parTrans" cxnId="{D5277188-CF56-7349-A52C-CDC68444926F}">
      <dgm:prSet/>
      <dgm:spPr/>
      <dgm:t>
        <a:bodyPr/>
        <a:lstStyle/>
        <a:p>
          <a:endParaRPr lang="es-MX"/>
        </a:p>
      </dgm:t>
    </dgm:pt>
    <dgm:pt modelId="{DC1D92F6-C086-1544-9C60-65DC05D5B94B}" type="sibTrans" cxnId="{D5277188-CF56-7349-A52C-CDC68444926F}">
      <dgm:prSet/>
      <dgm:spPr/>
      <dgm:t>
        <a:bodyPr/>
        <a:lstStyle/>
        <a:p>
          <a:endParaRPr lang="es-MX"/>
        </a:p>
      </dgm:t>
    </dgm:pt>
    <dgm:pt modelId="{28C92722-0EF8-4E4A-A13F-8077FBD238DC}">
      <dgm:prSet phldrT="[Texto]"/>
      <dgm:spPr/>
      <dgm:t>
        <a:bodyPr/>
        <a:lstStyle/>
        <a:p>
          <a:r>
            <a:rPr lang="es-MX" dirty="0"/>
            <a:t>National alliances  </a:t>
          </a:r>
        </a:p>
      </dgm:t>
    </dgm:pt>
    <dgm:pt modelId="{1B18AC2E-8E70-554E-88A1-63521AD2DE65}" type="parTrans" cxnId="{D271F89A-5B23-A14B-B96C-4C0A6B293265}">
      <dgm:prSet/>
      <dgm:spPr/>
      <dgm:t>
        <a:bodyPr/>
        <a:lstStyle/>
        <a:p>
          <a:endParaRPr lang="es-MX"/>
        </a:p>
      </dgm:t>
    </dgm:pt>
    <dgm:pt modelId="{1494AAD6-F930-B841-9913-3580ED8F8E33}" type="sibTrans" cxnId="{D271F89A-5B23-A14B-B96C-4C0A6B293265}">
      <dgm:prSet/>
      <dgm:spPr/>
      <dgm:t>
        <a:bodyPr/>
        <a:lstStyle/>
        <a:p>
          <a:endParaRPr lang="es-MX"/>
        </a:p>
      </dgm:t>
    </dgm:pt>
    <dgm:pt modelId="{4151C58C-C30D-3844-BA89-21CEC9B0588C}" type="pres">
      <dgm:prSet presAssocID="{00B33C81-86B8-8641-8409-6CEA8F2E7F93}" presName="layout" presStyleCnt="0">
        <dgm:presLayoutVars>
          <dgm:chMax/>
          <dgm:chPref/>
          <dgm:dir/>
          <dgm:resizeHandles/>
        </dgm:presLayoutVars>
      </dgm:prSet>
      <dgm:spPr/>
    </dgm:pt>
    <dgm:pt modelId="{E605C4FC-FB1F-F440-8A0A-627F4893356D}" type="pres">
      <dgm:prSet presAssocID="{54468667-2AE2-934A-853D-26F3844A4D5A}" presName="root" presStyleCnt="0">
        <dgm:presLayoutVars>
          <dgm:chMax/>
          <dgm:chPref/>
        </dgm:presLayoutVars>
      </dgm:prSet>
      <dgm:spPr/>
    </dgm:pt>
    <dgm:pt modelId="{434F70AC-B1AD-A745-8A87-85EA8B4469EB}" type="pres">
      <dgm:prSet presAssocID="{54468667-2AE2-934A-853D-26F3844A4D5A}" presName="rootComposite" presStyleCnt="0">
        <dgm:presLayoutVars/>
      </dgm:prSet>
      <dgm:spPr/>
    </dgm:pt>
    <dgm:pt modelId="{D22E44F9-CE2F-534A-93B3-41E72AEBA0DF}" type="pres">
      <dgm:prSet presAssocID="{54468667-2AE2-934A-853D-26F3844A4D5A}" presName="ParentAccent" presStyleLbl="alignNode1" presStyleIdx="0" presStyleCnt="2"/>
      <dgm:spPr/>
    </dgm:pt>
    <dgm:pt modelId="{63B7DFC4-C3DD-4C43-BC77-2DBBC7E97053}" type="pres">
      <dgm:prSet presAssocID="{54468667-2AE2-934A-853D-26F3844A4D5A}" presName="ParentSmallAccent" presStyleLbl="fgAcc1" presStyleIdx="0" presStyleCnt="2"/>
      <dgm:spPr/>
    </dgm:pt>
    <dgm:pt modelId="{B20BB6A1-13AF-B84E-9491-CE3BDD353954}" type="pres">
      <dgm:prSet presAssocID="{54468667-2AE2-934A-853D-26F3844A4D5A}" presName="Parent" presStyleLbl="revTx" presStyleIdx="0" presStyleCnt="8">
        <dgm:presLayoutVars>
          <dgm:chMax/>
          <dgm:chPref val="4"/>
          <dgm:bulletEnabled val="1"/>
        </dgm:presLayoutVars>
      </dgm:prSet>
      <dgm:spPr/>
    </dgm:pt>
    <dgm:pt modelId="{2E4226F5-38F5-114B-939B-31BE5138B718}" type="pres">
      <dgm:prSet presAssocID="{54468667-2AE2-934A-853D-26F3844A4D5A}" presName="childShape" presStyleCnt="0">
        <dgm:presLayoutVars>
          <dgm:chMax val="0"/>
          <dgm:chPref val="0"/>
        </dgm:presLayoutVars>
      </dgm:prSet>
      <dgm:spPr/>
    </dgm:pt>
    <dgm:pt modelId="{CE976830-72E6-144C-9F35-B08EB7D5D9F0}" type="pres">
      <dgm:prSet presAssocID="{17DB3C82-C791-6448-8E03-48CD2E3586EA}" presName="childComposite" presStyleCnt="0">
        <dgm:presLayoutVars>
          <dgm:chMax val="0"/>
          <dgm:chPref val="0"/>
        </dgm:presLayoutVars>
      </dgm:prSet>
      <dgm:spPr/>
    </dgm:pt>
    <dgm:pt modelId="{75F300BF-51D6-B14D-A7B5-B823B10E5D61}" type="pres">
      <dgm:prSet presAssocID="{17DB3C82-C791-6448-8E03-48CD2E3586EA}" presName="ChildAccent" presStyleLbl="solidFgAcc1" presStyleIdx="0" presStyleCnt="6"/>
      <dgm:spPr/>
    </dgm:pt>
    <dgm:pt modelId="{4052204C-46D6-964F-87B3-4EFAD6B42BF8}" type="pres">
      <dgm:prSet presAssocID="{17DB3C82-C791-6448-8E03-48CD2E3586EA}" presName="Child" presStyleLbl="revTx" presStyleIdx="1" presStyleCnt="8">
        <dgm:presLayoutVars>
          <dgm:chMax val="0"/>
          <dgm:chPref val="0"/>
          <dgm:bulletEnabled val="1"/>
        </dgm:presLayoutVars>
      </dgm:prSet>
      <dgm:spPr/>
    </dgm:pt>
    <dgm:pt modelId="{BE1716D8-AAFB-0642-A9DE-2AC8016F4447}" type="pres">
      <dgm:prSet presAssocID="{1AD2D320-9B84-0045-B6A2-B64C43000C59}" presName="childComposite" presStyleCnt="0">
        <dgm:presLayoutVars>
          <dgm:chMax val="0"/>
          <dgm:chPref val="0"/>
        </dgm:presLayoutVars>
      </dgm:prSet>
      <dgm:spPr/>
    </dgm:pt>
    <dgm:pt modelId="{AE8EB196-EE4F-AA45-A7B1-1E68EFEBA342}" type="pres">
      <dgm:prSet presAssocID="{1AD2D320-9B84-0045-B6A2-B64C43000C59}" presName="ChildAccent" presStyleLbl="solidFgAcc1" presStyleIdx="1" presStyleCnt="6"/>
      <dgm:spPr/>
    </dgm:pt>
    <dgm:pt modelId="{DD3B40BB-7C94-5345-8FEA-C0D135309ED2}" type="pres">
      <dgm:prSet presAssocID="{1AD2D320-9B84-0045-B6A2-B64C43000C59}" presName="Child" presStyleLbl="revTx" presStyleIdx="2" presStyleCnt="8">
        <dgm:presLayoutVars>
          <dgm:chMax val="0"/>
          <dgm:chPref val="0"/>
          <dgm:bulletEnabled val="1"/>
        </dgm:presLayoutVars>
      </dgm:prSet>
      <dgm:spPr/>
    </dgm:pt>
    <dgm:pt modelId="{0D688E34-3D0C-604A-94E2-D166657F8264}" type="pres">
      <dgm:prSet presAssocID="{0633C3D7-3FFC-1043-9310-709AA70AB736}" presName="childComposite" presStyleCnt="0">
        <dgm:presLayoutVars>
          <dgm:chMax val="0"/>
          <dgm:chPref val="0"/>
        </dgm:presLayoutVars>
      </dgm:prSet>
      <dgm:spPr/>
    </dgm:pt>
    <dgm:pt modelId="{3AEDDD29-025F-EB41-95F1-11D7DA843111}" type="pres">
      <dgm:prSet presAssocID="{0633C3D7-3FFC-1043-9310-709AA70AB736}" presName="ChildAccent" presStyleLbl="solidFgAcc1" presStyleIdx="2" presStyleCnt="6"/>
      <dgm:spPr/>
    </dgm:pt>
    <dgm:pt modelId="{3DDA67D8-0A18-3243-8F0A-5FED5CAC2CA5}" type="pres">
      <dgm:prSet presAssocID="{0633C3D7-3FFC-1043-9310-709AA70AB736}" presName="Child" presStyleLbl="revTx" presStyleIdx="3" presStyleCnt="8">
        <dgm:presLayoutVars>
          <dgm:chMax val="0"/>
          <dgm:chPref val="0"/>
          <dgm:bulletEnabled val="1"/>
        </dgm:presLayoutVars>
      </dgm:prSet>
      <dgm:spPr/>
    </dgm:pt>
    <dgm:pt modelId="{25A5DE19-4C26-A549-9C94-0BEA30F7A4E0}" type="pres">
      <dgm:prSet presAssocID="{79AB27FB-4548-5048-BE8D-F8A815875FBD}" presName="root" presStyleCnt="0">
        <dgm:presLayoutVars>
          <dgm:chMax/>
          <dgm:chPref/>
        </dgm:presLayoutVars>
      </dgm:prSet>
      <dgm:spPr/>
    </dgm:pt>
    <dgm:pt modelId="{0BDD18F4-B592-DF4D-BB79-8AB323C89CD8}" type="pres">
      <dgm:prSet presAssocID="{79AB27FB-4548-5048-BE8D-F8A815875FBD}" presName="rootComposite" presStyleCnt="0">
        <dgm:presLayoutVars/>
      </dgm:prSet>
      <dgm:spPr/>
    </dgm:pt>
    <dgm:pt modelId="{BAD72969-2984-C64C-B549-1AEE01430DE7}" type="pres">
      <dgm:prSet presAssocID="{79AB27FB-4548-5048-BE8D-F8A815875FBD}" presName="ParentAccent" presStyleLbl="alignNode1" presStyleIdx="1" presStyleCnt="2"/>
      <dgm:spPr/>
    </dgm:pt>
    <dgm:pt modelId="{9D3A4CC6-1842-0A47-B743-F78BB94F58CB}" type="pres">
      <dgm:prSet presAssocID="{79AB27FB-4548-5048-BE8D-F8A815875FBD}" presName="ParentSmallAccent" presStyleLbl="fgAcc1" presStyleIdx="1" presStyleCnt="2"/>
      <dgm:spPr/>
    </dgm:pt>
    <dgm:pt modelId="{98A1372E-BBA5-D941-8ABC-BE3A2CEF7178}" type="pres">
      <dgm:prSet presAssocID="{79AB27FB-4548-5048-BE8D-F8A815875FBD}" presName="Parent" presStyleLbl="revTx" presStyleIdx="4" presStyleCnt="8">
        <dgm:presLayoutVars>
          <dgm:chMax/>
          <dgm:chPref val="4"/>
          <dgm:bulletEnabled val="1"/>
        </dgm:presLayoutVars>
      </dgm:prSet>
      <dgm:spPr/>
    </dgm:pt>
    <dgm:pt modelId="{D3846D45-AFD0-CC42-9F83-6DC5D6A05DAD}" type="pres">
      <dgm:prSet presAssocID="{79AB27FB-4548-5048-BE8D-F8A815875FBD}" presName="childShape" presStyleCnt="0">
        <dgm:presLayoutVars>
          <dgm:chMax val="0"/>
          <dgm:chPref val="0"/>
        </dgm:presLayoutVars>
      </dgm:prSet>
      <dgm:spPr/>
    </dgm:pt>
    <dgm:pt modelId="{2A8466E0-0355-C64E-BC00-EC7551A58897}" type="pres">
      <dgm:prSet presAssocID="{5E2D6366-7B14-7945-B292-580D7AE4998E}" presName="childComposite" presStyleCnt="0">
        <dgm:presLayoutVars>
          <dgm:chMax val="0"/>
          <dgm:chPref val="0"/>
        </dgm:presLayoutVars>
      </dgm:prSet>
      <dgm:spPr/>
    </dgm:pt>
    <dgm:pt modelId="{A1A74E2C-A151-684A-B35E-222E82DD3555}" type="pres">
      <dgm:prSet presAssocID="{5E2D6366-7B14-7945-B292-580D7AE4998E}" presName="ChildAccent" presStyleLbl="solidFgAcc1" presStyleIdx="3" presStyleCnt="6"/>
      <dgm:spPr/>
    </dgm:pt>
    <dgm:pt modelId="{00DB917A-019C-2647-996A-EB7F45DDB92F}" type="pres">
      <dgm:prSet presAssocID="{5E2D6366-7B14-7945-B292-580D7AE4998E}" presName="Child" presStyleLbl="revTx" presStyleIdx="5" presStyleCnt="8">
        <dgm:presLayoutVars>
          <dgm:chMax val="0"/>
          <dgm:chPref val="0"/>
          <dgm:bulletEnabled val="1"/>
        </dgm:presLayoutVars>
      </dgm:prSet>
      <dgm:spPr/>
    </dgm:pt>
    <dgm:pt modelId="{5CDC2FFA-45A5-DE49-8348-11CFDB592729}" type="pres">
      <dgm:prSet presAssocID="{9A7BE691-1993-5C46-896B-A53C4C82FFD2}" presName="childComposite" presStyleCnt="0">
        <dgm:presLayoutVars>
          <dgm:chMax val="0"/>
          <dgm:chPref val="0"/>
        </dgm:presLayoutVars>
      </dgm:prSet>
      <dgm:spPr/>
    </dgm:pt>
    <dgm:pt modelId="{8B2E0240-AFBE-4D4A-98CB-B969BEBE41E2}" type="pres">
      <dgm:prSet presAssocID="{9A7BE691-1993-5C46-896B-A53C4C82FFD2}" presName="ChildAccent" presStyleLbl="solidFgAcc1" presStyleIdx="4" presStyleCnt="6"/>
      <dgm:spPr/>
    </dgm:pt>
    <dgm:pt modelId="{D9150ECD-3F72-FF45-8644-8AF177ED5D61}" type="pres">
      <dgm:prSet presAssocID="{9A7BE691-1993-5C46-896B-A53C4C82FFD2}" presName="Child" presStyleLbl="revTx" presStyleIdx="6" presStyleCnt="8">
        <dgm:presLayoutVars>
          <dgm:chMax val="0"/>
          <dgm:chPref val="0"/>
          <dgm:bulletEnabled val="1"/>
        </dgm:presLayoutVars>
      </dgm:prSet>
      <dgm:spPr/>
    </dgm:pt>
    <dgm:pt modelId="{C3492346-C35E-454F-8602-25674523AB48}" type="pres">
      <dgm:prSet presAssocID="{28C92722-0EF8-4E4A-A13F-8077FBD238DC}" presName="childComposite" presStyleCnt="0">
        <dgm:presLayoutVars>
          <dgm:chMax val="0"/>
          <dgm:chPref val="0"/>
        </dgm:presLayoutVars>
      </dgm:prSet>
      <dgm:spPr/>
    </dgm:pt>
    <dgm:pt modelId="{CF26AFA5-8044-A84C-A391-C1BD0B561FC3}" type="pres">
      <dgm:prSet presAssocID="{28C92722-0EF8-4E4A-A13F-8077FBD238DC}" presName="ChildAccent" presStyleLbl="solidFgAcc1" presStyleIdx="5" presStyleCnt="6"/>
      <dgm:spPr/>
    </dgm:pt>
    <dgm:pt modelId="{DF1F9F49-16FD-9840-B11E-C82E72EABC39}" type="pres">
      <dgm:prSet presAssocID="{28C92722-0EF8-4E4A-A13F-8077FBD238DC}" presName="Child" presStyleLbl="revTx" presStyleIdx="7" presStyleCnt="8">
        <dgm:presLayoutVars>
          <dgm:chMax val="0"/>
          <dgm:chPref val="0"/>
          <dgm:bulletEnabled val="1"/>
        </dgm:presLayoutVars>
      </dgm:prSet>
      <dgm:spPr/>
    </dgm:pt>
  </dgm:ptLst>
  <dgm:cxnLst>
    <dgm:cxn modelId="{A43A1514-C37C-6442-BA3B-AD8624AB4121}" srcId="{54468667-2AE2-934A-853D-26F3844A4D5A}" destId="{17DB3C82-C791-6448-8E03-48CD2E3586EA}" srcOrd="0" destOrd="0" parTransId="{399B3BDE-9007-604D-B29C-96F08C71FDBF}" sibTransId="{400617DB-A127-E540-A89D-FB7707C84DA2}"/>
    <dgm:cxn modelId="{7B2A9F15-7215-9149-BC34-2C71BDF65E05}" type="presOf" srcId="{9A7BE691-1993-5C46-896B-A53C4C82FFD2}" destId="{D9150ECD-3F72-FF45-8644-8AF177ED5D61}" srcOrd="0" destOrd="0" presId="urn:microsoft.com/office/officeart/2008/layout/SquareAccentList"/>
    <dgm:cxn modelId="{6C1EFA5B-702B-6C46-9630-0EDD61F727F4}" srcId="{00B33C81-86B8-8641-8409-6CEA8F2E7F93}" destId="{54468667-2AE2-934A-853D-26F3844A4D5A}" srcOrd="0" destOrd="0" parTransId="{09B7E294-E81F-0647-8438-E03BD2DF3C3C}" sibTransId="{E83FA00F-6A46-A74E-9DF9-BEFFA6EDD191}"/>
    <dgm:cxn modelId="{23417664-47BF-314D-A3EE-E0CF1854F2CB}" srcId="{00B33C81-86B8-8641-8409-6CEA8F2E7F93}" destId="{79AB27FB-4548-5048-BE8D-F8A815875FBD}" srcOrd="1" destOrd="0" parTransId="{D51769E0-01AC-2C43-9BFB-9B3D523BA828}" sibTransId="{47858ED8-50A1-FD4F-9169-056F7FA18238}"/>
    <dgm:cxn modelId="{0ABAC681-C37B-3740-880D-83121DC5ED6A}" type="presOf" srcId="{54468667-2AE2-934A-853D-26F3844A4D5A}" destId="{B20BB6A1-13AF-B84E-9491-CE3BDD353954}" srcOrd="0" destOrd="0" presId="urn:microsoft.com/office/officeart/2008/layout/SquareAccentList"/>
    <dgm:cxn modelId="{D5277188-CF56-7349-A52C-CDC68444926F}" srcId="{79AB27FB-4548-5048-BE8D-F8A815875FBD}" destId="{9A7BE691-1993-5C46-896B-A53C4C82FFD2}" srcOrd="1" destOrd="0" parTransId="{6A8C3364-5B0F-4B4C-9A1E-D60413127F90}" sibTransId="{DC1D92F6-C086-1544-9C60-65DC05D5B94B}"/>
    <dgm:cxn modelId="{A5FC2F94-4C51-9C42-BDAB-8EC7DB8C3E9C}" type="presOf" srcId="{5E2D6366-7B14-7945-B292-580D7AE4998E}" destId="{00DB917A-019C-2647-996A-EB7F45DDB92F}" srcOrd="0" destOrd="0" presId="urn:microsoft.com/office/officeart/2008/layout/SquareAccentList"/>
    <dgm:cxn modelId="{D271F89A-5B23-A14B-B96C-4C0A6B293265}" srcId="{79AB27FB-4548-5048-BE8D-F8A815875FBD}" destId="{28C92722-0EF8-4E4A-A13F-8077FBD238DC}" srcOrd="2" destOrd="0" parTransId="{1B18AC2E-8E70-554E-88A1-63521AD2DE65}" sibTransId="{1494AAD6-F930-B841-9913-3580ED8F8E33}"/>
    <dgm:cxn modelId="{64C7599D-4B34-614D-9D8B-17CC5DAC2F74}" type="presOf" srcId="{1AD2D320-9B84-0045-B6A2-B64C43000C59}" destId="{DD3B40BB-7C94-5345-8FEA-C0D135309ED2}" srcOrd="0" destOrd="0" presId="urn:microsoft.com/office/officeart/2008/layout/SquareAccentList"/>
    <dgm:cxn modelId="{C169B8A5-6972-1745-8AA3-6B9889C1C8D1}" type="presOf" srcId="{0633C3D7-3FFC-1043-9310-709AA70AB736}" destId="{3DDA67D8-0A18-3243-8F0A-5FED5CAC2CA5}" srcOrd="0" destOrd="0" presId="urn:microsoft.com/office/officeart/2008/layout/SquareAccentList"/>
    <dgm:cxn modelId="{52688BBF-8AC5-2643-BE62-FABB6772A3E4}" type="presOf" srcId="{17DB3C82-C791-6448-8E03-48CD2E3586EA}" destId="{4052204C-46D6-964F-87B3-4EFAD6B42BF8}" srcOrd="0" destOrd="0" presId="urn:microsoft.com/office/officeart/2008/layout/SquareAccentList"/>
    <dgm:cxn modelId="{A77441CA-3A3F-6C4F-BD4D-9E3447F600AF}" type="presOf" srcId="{00B33C81-86B8-8641-8409-6CEA8F2E7F93}" destId="{4151C58C-C30D-3844-BA89-21CEC9B0588C}" srcOrd="0" destOrd="0" presId="urn:microsoft.com/office/officeart/2008/layout/SquareAccentList"/>
    <dgm:cxn modelId="{093E76CA-B077-BD41-B9E7-68F135862C80}" srcId="{54468667-2AE2-934A-853D-26F3844A4D5A}" destId="{0633C3D7-3FFC-1043-9310-709AA70AB736}" srcOrd="2" destOrd="0" parTransId="{DB8B8DE1-F196-EE4A-A0C4-B25F44234CC2}" sibTransId="{0219BDC3-E4A6-9D4E-BD85-0DBDCC627C28}"/>
    <dgm:cxn modelId="{18E31BD5-EF64-284B-A508-CEAF58235EF7}" srcId="{54468667-2AE2-934A-853D-26F3844A4D5A}" destId="{1AD2D320-9B84-0045-B6A2-B64C43000C59}" srcOrd="1" destOrd="0" parTransId="{EC047DF7-BE0F-184B-B1D1-C9DCD85BEE41}" sibTransId="{F6FCE930-D6F4-EB45-85C7-606BAA86C80A}"/>
    <dgm:cxn modelId="{FC56BBEC-B164-D041-AA48-257B256250E0}" type="presOf" srcId="{28C92722-0EF8-4E4A-A13F-8077FBD238DC}" destId="{DF1F9F49-16FD-9840-B11E-C82E72EABC39}" srcOrd="0" destOrd="0" presId="urn:microsoft.com/office/officeart/2008/layout/SquareAccentList"/>
    <dgm:cxn modelId="{A187AEFC-5A85-1D41-8A0C-A1817087F5D7}" type="presOf" srcId="{79AB27FB-4548-5048-BE8D-F8A815875FBD}" destId="{98A1372E-BBA5-D941-8ABC-BE3A2CEF7178}" srcOrd="0" destOrd="0" presId="urn:microsoft.com/office/officeart/2008/layout/SquareAccentList"/>
    <dgm:cxn modelId="{DDC1F6FF-D81E-4F4B-BFB5-31F3086A267B}" srcId="{79AB27FB-4548-5048-BE8D-F8A815875FBD}" destId="{5E2D6366-7B14-7945-B292-580D7AE4998E}" srcOrd="0" destOrd="0" parTransId="{5CABEEB0-570E-B747-A745-58ED1B5C7678}" sibTransId="{B9F17B18-E95F-404A-B0EE-CE14EC554FA5}"/>
    <dgm:cxn modelId="{203449BD-1271-C94A-9119-E0C4EEB73D13}" type="presParOf" srcId="{4151C58C-C30D-3844-BA89-21CEC9B0588C}" destId="{E605C4FC-FB1F-F440-8A0A-627F4893356D}" srcOrd="0" destOrd="0" presId="urn:microsoft.com/office/officeart/2008/layout/SquareAccentList"/>
    <dgm:cxn modelId="{00E7CB20-081B-3541-AD00-4D3156612D7E}" type="presParOf" srcId="{E605C4FC-FB1F-F440-8A0A-627F4893356D}" destId="{434F70AC-B1AD-A745-8A87-85EA8B4469EB}" srcOrd="0" destOrd="0" presId="urn:microsoft.com/office/officeart/2008/layout/SquareAccentList"/>
    <dgm:cxn modelId="{A3734E4A-C248-164C-98AD-3580A0EADC1E}" type="presParOf" srcId="{434F70AC-B1AD-A745-8A87-85EA8B4469EB}" destId="{D22E44F9-CE2F-534A-93B3-41E72AEBA0DF}" srcOrd="0" destOrd="0" presId="urn:microsoft.com/office/officeart/2008/layout/SquareAccentList"/>
    <dgm:cxn modelId="{F376161C-EF32-7542-A3EA-62D08B34462C}" type="presParOf" srcId="{434F70AC-B1AD-A745-8A87-85EA8B4469EB}" destId="{63B7DFC4-C3DD-4C43-BC77-2DBBC7E97053}" srcOrd="1" destOrd="0" presId="urn:microsoft.com/office/officeart/2008/layout/SquareAccentList"/>
    <dgm:cxn modelId="{3B02145E-51C5-CD4E-86F9-BAA41E15D6A8}" type="presParOf" srcId="{434F70AC-B1AD-A745-8A87-85EA8B4469EB}" destId="{B20BB6A1-13AF-B84E-9491-CE3BDD353954}" srcOrd="2" destOrd="0" presId="urn:microsoft.com/office/officeart/2008/layout/SquareAccentList"/>
    <dgm:cxn modelId="{BDE3912F-1FA9-7741-811B-499769302FFA}" type="presParOf" srcId="{E605C4FC-FB1F-F440-8A0A-627F4893356D}" destId="{2E4226F5-38F5-114B-939B-31BE5138B718}" srcOrd="1" destOrd="0" presId="urn:microsoft.com/office/officeart/2008/layout/SquareAccentList"/>
    <dgm:cxn modelId="{C755D0DA-F9E3-F449-A595-354B95F765CA}" type="presParOf" srcId="{2E4226F5-38F5-114B-939B-31BE5138B718}" destId="{CE976830-72E6-144C-9F35-B08EB7D5D9F0}" srcOrd="0" destOrd="0" presId="urn:microsoft.com/office/officeart/2008/layout/SquareAccentList"/>
    <dgm:cxn modelId="{0275E447-66B8-9C49-84F2-FCC70DF5A68D}" type="presParOf" srcId="{CE976830-72E6-144C-9F35-B08EB7D5D9F0}" destId="{75F300BF-51D6-B14D-A7B5-B823B10E5D61}" srcOrd="0" destOrd="0" presId="urn:microsoft.com/office/officeart/2008/layout/SquareAccentList"/>
    <dgm:cxn modelId="{88E93752-40FE-A549-A5CF-5638B21257E0}" type="presParOf" srcId="{CE976830-72E6-144C-9F35-B08EB7D5D9F0}" destId="{4052204C-46D6-964F-87B3-4EFAD6B42BF8}" srcOrd="1" destOrd="0" presId="urn:microsoft.com/office/officeart/2008/layout/SquareAccentList"/>
    <dgm:cxn modelId="{F1CA3F9B-57F4-4343-802F-6F6A5A1DA2EF}" type="presParOf" srcId="{2E4226F5-38F5-114B-939B-31BE5138B718}" destId="{BE1716D8-AAFB-0642-A9DE-2AC8016F4447}" srcOrd="1" destOrd="0" presId="urn:microsoft.com/office/officeart/2008/layout/SquareAccentList"/>
    <dgm:cxn modelId="{EA488A11-EEE7-9443-95C5-883FA9D571F2}" type="presParOf" srcId="{BE1716D8-AAFB-0642-A9DE-2AC8016F4447}" destId="{AE8EB196-EE4F-AA45-A7B1-1E68EFEBA342}" srcOrd="0" destOrd="0" presId="urn:microsoft.com/office/officeart/2008/layout/SquareAccentList"/>
    <dgm:cxn modelId="{FAAA9861-E90E-1840-88A5-B0E3B94E5E53}" type="presParOf" srcId="{BE1716D8-AAFB-0642-A9DE-2AC8016F4447}" destId="{DD3B40BB-7C94-5345-8FEA-C0D135309ED2}" srcOrd="1" destOrd="0" presId="urn:microsoft.com/office/officeart/2008/layout/SquareAccentList"/>
    <dgm:cxn modelId="{C86698D4-EF53-0F4D-ADFC-B64D30150A21}" type="presParOf" srcId="{2E4226F5-38F5-114B-939B-31BE5138B718}" destId="{0D688E34-3D0C-604A-94E2-D166657F8264}" srcOrd="2" destOrd="0" presId="urn:microsoft.com/office/officeart/2008/layout/SquareAccentList"/>
    <dgm:cxn modelId="{25FCBED8-7B16-B647-B37B-56B2001F7E98}" type="presParOf" srcId="{0D688E34-3D0C-604A-94E2-D166657F8264}" destId="{3AEDDD29-025F-EB41-95F1-11D7DA843111}" srcOrd="0" destOrd="0" presId="urn:microsoft.com/office/officeart/2008/layout/SquareAccentList"/>
    <dgm:cxn modelId="{A925F898-B58E-8649-8D1E-D4AFA2A91EFB}" type="presParOf" srcId="{0D688E34-3D0C-604A-94E2-D166657F8264}" destId="{3DDA67D8-0A18-3243-8F0A-5FED5CAC2CA5}" srcOrd="1" destOrd="0" presId="urn:microsoft.com/office/officeart/2008/layout/SquareAccentList"/>
    <dgm:cxn modelId="{A14DE36B-4EDE-9747-A6A6-FE32FB0D0E05}" type="presParOf" srcId="{4151C58C-C30D-3844-BA89-21CEC9B0588C}" destId="{25A5DE19-4C26-A549-9C94-0BEA30F7A4E0}" srcOrd="1" destOrd="0" presId="urn:microsoft.com/office/officeart/2008/layout/SquareAccentList"/>
    <dgm:cxn modelId="{DA740D12-8308-B546-8A10-094FF49B6FA7}" type="presParOf" srcId="{25A5DE19-4C26-A549-9C94-0BEA30F7A4E0}" destId="{0BDD18F4-B592-DF4D-BB79-8AB323C89CD8}" srcOrd="0" destOrd="0" presId="urn:microsoft.com/office/officeart/2008/layout/SquareAccentList"/>
    <dgm:cxn modelId="{78057B5F-89BD-DC42-B255-1D46C0991C15}" type="presParOf" srcId="{0BDD18F4-B592-DF4D-BB79-8AB323C89CD8}" destId="{BAD72969-2984-C64C-B549-1AEE01430DE7}" srcOrd="0" destOrd="0" presId="urn:microsoft.com/office/officeart/2008/layout/SquareAccentList"/>
    <dgm:cxn modelId="{4B2511AF-3E94-984C-97C8-A44DB4F1548F}" type="presParOf" srcId="{0BDD18F4-B592-DF4D-BB79-8AB323C89CD8}" destId="{9D3A4CC6-1842-0A47-B743-F78BB94F58CB}" srcOrd="1" destOrd="0" presId="urn:microsoft.com/office/officeart/2008/layout/SquareAccentList"/>
    <dgm:cxn modelId="{93B52A24-50A6-044E-AE94-A60145E60DC7}" type="presParOf" srcId="{0BDD18F4-B592-DF4D-BB79-8AB323C89CD8}" destId="{98A1372E-BBA5-D941-8ABC-BE3A2CEF7178}" srcOrd="2" destOrd="0" presId="urn:microsoft.com/office/officeart/2008/layout/SquareAccentList"/>
    <dgm:cxn modelId="{9219EE80-DA34-734E-887D-3D9322AE02BB}" type="presParOf" srcId="{25A5DE19-4C26-A549-9C94-0BEA30F7A4E0}" destId="{D3846D45-AFD0-CC42-9F83-6DC5D6A05DAD}" srcOrd="1" destOrd="0" presId="urn:microsoft.com/office/officeart/2008/layout/SquareAccentList"/>
    <dgm:cxn modelId="{1CB97223-9BB1-5A4A-9A84-33811DF39502}" type="presParOf" srcId="{D3846D45-AFD0-CC42-9F83-6DC5D6A05DAD}" destId="{2A8466E0-0355-C64E-BC00-EC7551A58897}" srcOrd="0" destOrd="0" presId="urn:microsoft.com/office/officeart/2008/layout/SquareAccentList"/>
    <dgm:cxn modelId="{06E2054B-B25A-9B4C-A4BE-F253AA595E96}" type="presParOf" srcId="{2A8466E0-0355-C64E-BC00-EC7551A58897}" destId="{A1A74E2C-A151-684A-B35E-222E82DD3555}" srcOrd="0" destOrd="0" presId="urn:microsoft.com/office/officeart/2008/layout/SquareAccentList"/>
    <dgm:cxn modelId="{91A662FB-3020-3F4F-92AA-9F7ADBF92375}" type="presParOf" srcId="{2A8466E0-0355-C64E-BC00-EC7551A58897}" destId="{00DB917A-019C-2647-996A-EB7F45DDB92F}" srcOrd="1" destOrd="0" presId="urn:microsoft.com/office/officeart/2008/layout/SquareAccentList"/>
    <dgm:cxn modelId="{3328DD7F-F9DE-4F48-A420-19C0CED30E18}" type="presParOf" srcId="{D3846D45-AFD0-CC42-9F83-6DC5D6A05DAD}" destId="{5CDC2FFA-45A5-DE49-8348-11CFDB592729}" srcOrd="1" destOrd="0" presId="urn:microsoft.com/office/officeart/2008/layout/SquareAccentList"/>
    <dgm:cxn modelId="{875D8BBA-476A-3848-B8F5-E49E1070D71E}" type="presParOf" srcId="{5CDC2FFA-45A5-DE49-8348-11CFDB592729}" destId="{8B2E0240-AFBE-4D4A-98CB-B969BEBE41E2}" srcOrd="0" destOrd="0" presId="urn:microsoft.com/office/officeart/2008/layout/SquareAccentList"/>
    <dgm:cxn modelId="{49D8CE36-64EC-874B-A529-CC185F3C7E61}" type="presParOf" srcId="{5CDC2FFA-45A5-DE49-8348-11CFDB592729}" destId="{D9150ECD-3F72-FF45-8644-8AF177ED5D61}" srcOrd="1" destOrd="0" presId="urn:microsoft.com/office/officeart/2008/layout/SquareAccentList"/>
    <dgm:cxn modelId="{5AFA57AC-A981-6945-A0DD-6C6B9F3FEC6D}" type="presParOf" srcId="{D3846D45-AFD0-CC42-9F83-6DC5D6A05DAD}" destId="{C3492346-C35E-454F-8602-25674523AB48}" srcOrd="2" destOrd="0" presId="urn:microsoft.com/office/officeart/2008/layout/SquareAccentList"/>
    <dgm:cxn modelId="{6229F575-6AEE-3E4C-85F6-A6B742CA06EA}" type="presParOf" srcId="{C3492346-C35E-454F-8602-25674523AB48}" destId="{CF26AFA5-8044-A84C-A391-C1BD0B561FC3}" srcOrd="0" destOrd="0" presId="urn:microsoft.com/office/officeart/2008/layout/SquareAccentList"/>
    <dgm:cxn modelId="{244881B8-A06A-CB41-A4A7-736CEDE2C8AA}" type="presParOf" srcId="{C3492346-C35E-454F-8602-25674523AB48}" destId="{DF1F9F49-16FD-9840-B11E-C82E72EABC39}" srcOrd="1" destOrd="0" presId="urn:microsoft.com/office/officeart/2008/layout/SquareAccentList"/>
  </dgm:cxnLst>
  <dgm:bg>
    <a:solidFill>
      <a:schemeClr val="bg1"/>
    </a:solidFill>
  </dgm:bg>
  <dgm:whole>
    <a:ln>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7104E8-E8B0-2B49-8C4D-7986A8777CB0}" type="doc">
      <dgm:prSet loTypeId="urn:microsoft.com/office/officeart/2008/layout/HorizontalMultiLevelHierarchy" loCatId="list" qsTypeId="urn:microsoft.com/office/officeart/2005/8/quickstyle/simple1" qsCatId="simple" csTypeId="urn:microsoft.com/office/officeart/2005/8/colors/colorful1" csCatId="colorful" phldr="1"/>
      <dgm:spPr/>
      <dgm:t>
        <a:bodyPr/>
        <a:lstStyle/>
        <a:p>
          <a:endParaRPr lang="es-MX"/>
        </a:p>
      </dgm:t>
    </dgm:pt>
    <dgm:pt modelId="{A93AC35F-5840-FA44-95D5-988269830DA0}">
      <dgm:prSet phldrT="[Texto]"/>
      <dgm:spPr/>
      <dgm:t>
        <a:bodyPr/>
        <a:lstStyle/>
        <a:p>
          <a:r>
            <a:rPr lang="es-MX" dirty="0"/>
            <a:t>Indicators </a:t>
          </a:r>
        </a:p>
      </dgm:t>
    </dgm:pt>
    <dgm:pt modelId="{98DB30A9-81A7-B343-9B23-0D4E3FAA6182}" type="parTrans" cxnId="{1046F929-3B97-0947-8F3B-F57FA387BD95}">
      <dgm:prSet/>
      <dgm:spPr/>
      <dgm:t>
        <a:bodyPr/>
        <a:lstStyle/>
        <a:p>
          <a:endParaRPr lang="es-MX"/>
        </a:p>
      </dgm:t>
    </dgm:pt>
    <dgm:pt modelId="{E667CA96-568E-7442-8E91-617A1F433F52}" type="sibTrans" cxnId="{1046F929-3B97-0947-8F3B-F57FA387BD95}">
      <dgm:prSet/>
      <dgm:spPr/>
      <dgm:t>
        <a:bodyPr/>
        <a:lstStyle/>
        <a:p>
          <a:endParaRPr lang="es-MX"/>
        </a:p>
      </dgm:t>
    </dgm:pt>
    <dgm:pt modelId="{452026CA-0712-2245-B46C-3F870834B056}">
      <dgm:prSet phldrT="[Texto]" custT="1"/>
      <dgm:spPr>
        <a:solidFill>
          <a:schemeClr val="tx2">
            <a:lumMod val="40000"/>
            <a:lumOff val="60000"/>
          </a:schemeClr>
        </a:solidFill>
        <a:ln>
          <a:solidFill>
            <a:schemeClr val="accent1">
              <a:lumMod val="75000"/>
            </a:schemeClr>
          </a:solidFill>
        </a:ln>
      </dgm:spPr>
      <dgm:t>
        <a:bodyPr/>
        <a:lstStyle/>
        <a:p>
          <a:pPr algn="l"/>
          <a:r>
            <a:rPr lang="en-US" sz="2000" b="1" dirty="0">
              <a:solidFill>
                <a:schemeClr val="accent1">
                  <a:lumMod val="75000"/>
                </a:schemeClr>
              </a:solidFill>
            </a:rPr>
            <a:t>Structural indicators: </a:t>
          </a:r>
          <a:r>
            <a:rPr lang="en-US" sz="2000" dirty="0">
              <a:solidFill>
                <a:schemeClr val="bg2">
                  <a:lumMod val="25000"/>
                </a:schemeClr>
              </a:solidFill>
            </a:rPr>
            <a:t>they measure the acceptance and commitment of the State, through the adoption of laws and policies to respect and uphold the rights associated with RH during the pandemic</a:t>
          </a:r>
          <a:r>
            <a:rPr lang="en-US" sz="2000" dirty="0"/>
            <a:t>.</a:t>
          </a:r>
          <a:endParaRPr lang="es-MX" sz="2000" dirty="0"/>
        </a:p>
      </dgm:t>
    </dgm:pt>
    <dgm:pt modelId="{356C7C77-5229-B44E-A216-D79E1B4D8775}" type="parTrans" cxnId="{27FF5115-4B34-5E41-B356-4E819382036A}">
      <dgm:prSet/>
      <dgm:spPr/>
      <dgm:t>
        <a:bodyPr/>
        <a:lstStyle/>
        <a:p>
          <a:endParaRPr lang="es-MX"/>
        </a:p>
      </dgm:t>
    </dgm:pt>
    <dgm:pt modelId="{85376B87-2194-744F-BB2B-C50230A0D97D}" type="sibTrans" cxnId="{27FF5115-4B34-5E41-B356-4E819382036A}">
      <dgm:prSet/>
      <dgm:spPr/>
      <dgm:t>
        <a:bodyPr/>
        <a:lstStyle/>
        <a:p>
          <a:endParaRPr lang="es-MX"/>
        </a:p>
      </dgm:t>
    </dgm:pt>
    <dgm:pt modelId="{47319A3C-41BF-4945-A571-D5D087ED698D}">
      <dgm:prSet phldrT="[Texto]" custT="1"/>
      <dgm:spPr>
        <a:solidFill>
          <a:schemeClr val="tx2">
            <a:lumMod val="60000"/>
            <a:lumOff val="40000"/>
          </a:schemeClr>
        </a:solidFill>
        <a:ln>
          <a:solidFill>
            <a:schemeClr val="accent1">
              <a:lumMod val="75000"/>
            </a:schemeClr>
          </a:solidFill>
        </a:ln>
      </dgm:spPr>
      <dgm:t>
        <a:bodyPr/>
        <a:lstStyle/>
        <a:p>
          <a:pPr algn="l"/>
          <a:r>
            <a:rPr lang="en-US" sz="2000" b="1" dirty="0">
              <a:solidFill>
                <a:schemeClr val="accent1">
                  <a:lumMod val="75000"/>
                </a:schemeClr>
              </a:solidFill>
            </a:rPr>
            <a:t>Process indicators: </a:t>
          </a:r>
          <a:r>
            <a:rPr lang="en-US" sz="2000" dirty="0">
              <a:solidFill>
                <a:schemeClr val="bg2">
                  <a:lumMod val="25000"/>
                </a:schemeClr>
              </a:solidFill>
            </a:rPr>
            <a:t>they measure the State's ongoing efforts to transform legal and political commitments into the desired outcomes in RH during the pandemic.</a:t>
          </a:r>
          <a:endParaRPr lang="es-MX" sz="2000" dirty="0">
            <a:solidFill>
              <a:schemeClr val="bg2">
                <a:lumMod val="25000"/>
              </a:schemeClr>
            </a:solidFill>
          </a:endParaRPr>
        </a:p>
      </dgm:t>
    </dgm:pt>
    <dgm:pt modelId="{750DEB7B-9B09-1940-B4B5-8294C27A4C1E}" type="parTrans" cxnId="{ADE0E4AF-ED6E-A049-8089-34B1AED7453E}">
      <dgm:prSet/>
      <dgm:spPr/>
      <dgm:t>
        <a:bodyPr/>
        <a:lstStyle/>
        <a:p>
          <a:endParaRPr lang="es-MX"/>
        </a:p>
      </dgm:t>
    </dgm:pt>
    <dgm:pt modelId="{40E2C6A1-19ED-7945-A66E-3C11DF1D978A}" type="sibTrans" cxnId="{ADE0E4AF-ED6E-A049-8089-34B1AED7453E}">
      <dgm:prSet/>
      <dgm:spPr/>
      <dgm:t>
        <a:bodyPr/>
        <a:lstStyle/>
        <a:p>
          <a:endParaRPr lang="es-MX"/>
        </a:p>
      </dgm:t>
    </dgm:pt>
    <dgm:pt modelId="{C120BD09-B768-7C4A-89E7-BE7A1261CA26}">
      <dgm:prSet phldrT="[Texto]" custT="1"/>
      <dgm:spPr>
        <a:solidFill>
          <a:schemeClr val="tx2">
            <a:lumMod val="75000"/>
          </a:schemeClr>
        </a:solidFill>
        <a:ln>
          <a:solidFill>
            <a:schemeClr val="accent1">
              <a:lumMod val="75000"/>
            </a:schemeClr>
          </a:solidFill>
        </a:ln>
      </dgm:spPr>
      <dgm:t>
        <a:bodyPr/>
        <a:lstStyle/>
        <a:p>
          <a:pPr algn="l"/>
          <a:r>
            <a:rPr lang="en-US" sz="2000" b="1" dirty="0">
              <a:solidFill>
                <a:schemeClr val="accent1">
                  <a:lumMod val="75000"/>
                </a:schemeClr>
              </a:solidFill>
            </a:rPr>
            <a:t>Outcome indicators: </a:t>
          </a:r>
          <a:r>
            <a:rPr lang="en-US" sz="2000" dirty="0"/>
            <a:t>they document the effects of structural and process initiatives aimed at respecting, protecting and ensuring essential RH services.</a:t>
          </a:r>
          <a:endParaRPr lang="es-MX" sz="2000" dirty="0"/>
        </a:p>
      </dgm:t>
    </dgm:pt>
    <dgm:pt modelId="{6617A3C3-BED3-4244-AAC1-F8EE279292DA}" type="parTrans" cxnId="{152EBC68-4195-C940-9B72-2E4A7CD2B81A}">
      <dgm:prSet/>
      <dgm:spPr/>
      <dgm:t>
        <a:bodyPr/>
        <a:lstStyle/>
        <a:p>
          <a:endParaRPr lang="es-MX"/>
        </a:p>
      </dgm:t>
    </dgm:pt>
    <dgm:pt modelId="{2B3C97DB-FC4C-C84A-B7DB-86387BA19915}" type="sibTrans" cxnId="{152EBC68-4195-C940-9B72-2E4A7CD2B81A}">
      <dgm:prSet/>
      <dgm:spPr/>
      <dgm:t>
        <a:bodyPr/>
        <a:lstStyle/>
        <a:p>
          <a:endParaRPr lang="es-MX"/>
        </a:p>
      </dgm:t>
    </dgm:pt>
    <dgm:pt modelId="{91B433B7-8F75-7A4A-AC04-D8C33E60A95C}" type="pres">
      <dgm:prSet presAssocID="{787104E8-E8B0-2B49-8C4D-7986A8777CB0}" presName="Name0" presStyleCnt="0">
        <dgm:presLayoutVars>
          <dgm:chPref val="1"/>
          <dgm:dir/>
          <dgm:animOne val="branch"/>
          <dgm:animLvl val="lvl"/>
          <dgm:resizeHandles val="exact"/>
        </dgm:presLayoutVars>
      </dgm:prSet>
      <dgm:spPr/>
    </dgm:pt>
    <dgm:pt modelId="{E69C12C4-F249-5F4A-8A66-7C62C5E51D98}" type="pres">
      <dgm:prSet presAssocID="{A93AC35F-5840-FA44-95D5-988269830DA0}" presName="root1" presStyleCnt="0"/>
      <dgm:spPr/>
    </dgm:pt>
    <dgm:pt modelId="{A7BEAD73-1261-2748-91C3-D5EA3B117040}" type="pres">
      <dgm:prSet presAssocID="{A93AC35F-5840-FA44-95D5-988269830DA0}" presName="LevelOneTextNode" presStyleLbl="node0" presStyleIdx="0" presStyleCnt="1">
        <dgm:presLayoutVars>
          <dgm:chPref val="3"/>
        </dgm:presLayoutVars>
      </dgm:prSet>
      <dgm:spPr/>
    </dgm:pt>
    <dgm:pt modelId="{305FA6FB-2634-D54A-94F0-D7BB6D15046A}" type="pres">
      <dgm:prSet presAssocID="{A93AC35F-5840-FA44-95D5-988269830DA0}" presName="level2hierChild" presStyleCnt="0"/>
      <dgm:spPr/>
    </dgm:pt>
    <dgm:pt modelId="{F31BF164-FE28-0F41-B44F-38DFB2C2722B}" type="pres">
      <dgm:prSet presAssocID="{356C7C77-5229-B44E-A216-D79E1B4D8775}" presName="conn2-1" presStyleLbl="parChTrans1D2" presStyleIdx="0" presStyleCnt="3"/>
      <dgm:spPr/>
    </dgm:pt>
    <dgm:pt modelId="{67C14A86-900B-3148-B8CA-64EA20A93B9E}" type="pres">
      <dgm:prSet presAssocID="{356C7C77-5229-B44E-A216-D79E1B4D8775}" presName="connTx" presStyleLbl="parChTrans1D2" presStyleIdx="0" presStyleCnt="3"/>
      <dgm:spPr/>
    </dgm:pt>
    <dgm:pt modelId="{827C8CCD-6566-3141-BE24-A228159ED5DE}" type="pres">
      <dgm:prSet presAssocID="{452026CA-0712-2245-B46C-3F870834B056}" presName="root2" presStyleCnt="0"/>
      <dgm:spPr/>
    </dgm:pt>
    <dgm:pt modelId="{4BE7D59F-9CD5-F440-9896-05C7C0EA6BA4}" type="pres">
      <dgm:prSet presAssocID="{452026CA-0712-2245-B46C-3F870834B056}" presName="LevelTwoTextNode" presStyleLbl="node2" presStyleIdx="0" presStyleCnt="3" custScaleX="291592" custScaleY="125888">
        <dgm:presLayoutVars>
          <dgm:chPref val="3"/>
        </dgm:presLayoutVars>
      </dgm:prSet>
      <dgm:spPr/>
    </dgm:pt>
    <dgm:pt modelId="{9F20F745-09EC-1749-86D4-6A0A0C7D6FB6}" type="pres">
      <dgm:prSet presAssocID="{452026CA-0712-2245-B46C-3F870834B056}" presName="level3hierChild" presStyleCnt="0"/>
      <dgm:spPr/>
    </dgm:pt>
    <dgm:pt modelId="{3D86FC14-8B39-9E42-AF8D-1A3D76E234CD}" type="pres">
      <dgm:prSet presAssocID="{750DEB7B-9B09-1940-B4B5-8294C27A4C1E}" presName="conn2-1" presStyleLbl="parChTrans1D2" presStyleIdx="1" presStyleCnt="3"/>
      <dgm:spPr/>
    </dgm:pt>
    <dgm:pt modelId="{2EE1A9D4-B0C0-074B-8439-352091B6CA0C}" type="pres">
      <dgm:prSet presAssocID="{750DEB7B-9B09-1940-B4B5-8294C27A4C1E}" presName="connTx" presStyleLbl="parChTrans1D2" presStyleIdx="1" presStyleCnt="3"/>
      <dgm:spPr/>
    </dgm:pt>
    <dgm:pt modelId="{DED6200F-361A-C84E-BDD8-7E63A9AEA5DA}" type="pres">
      <dgm:prSet presAssocID="{47319A3C-41BF-4945-A571-D5D087ED698D}" presName="root2" presStyleCnt="0"/>
      <dgm:spPr/>
    </dgm:pt>
    <dgm:pt modelId="{CE045FFB-755F-AB41-B426-B629DC1BF4A3}" type="pres">
      <dgm:prSet presAssocID="{47319A3C-41BF-4945-A571-D5D087ED698D}" presName="LevelTwoTextNode" presStyleLbl="node2" presStyleIdx="1" presStyleCnt="3" custScaleX="294971" custScaleY="116998" custLinFactNeighborX="-3046" custLinFactNeighborY="2220">
        <dgm:presLayoutVars>
          <dgm:chPref val="3"/>
        </dgm:presLayoutVars>
      </dgm:prSet>
      <dgm:spPr/>
    </dgm:pt>
    <dgm:pt modelId="{5DEE99E8-1C56-F74E-B2C3-DEDFEB6F067E}" type="pres">
      <dgm:prSet presAssocID="{47319A3C-41BF-4945-A571-D5D087ED698D}" presName="level3hierChild" presStyleCnt="0"/>
      <dgm:spPr/>
    </dgm:pt>
    <dgm:pt modelId="{EDFD02D9-A2EB-2444-8E8A-6EDBF9435157}" type="pres">
      <dgm:prSet presAssocID="{6617A3C3-BED3-4244-AAC1-F8EE279292DA}" presName="conn2-1" presStyleLbl="parChTrans1D2" presStyleIdx="2" presStyleCnt="3"/>
      <dgm:spPr/>
    </dgm:pt>
    <dgm:pt modelId="{CA7038CF-84D9-A845-8979-9D5F7BCF9AF2}" type="pres">
      <dgm:prSet presAssocID="{6617A3C3-BED3-4244-AAC1-F8EE279292DA}" presName="connTx" presStyleLbl="parChTrans1D2" presStyleIdx="2" presStyleCnt="3"/>
      <dgm:spPr/>
    </dgm:pt>
    <dgm:pt modelId="{451BFBDC-259D-C044-8CB5-6074F66D82F3}" type="pres">
      <dgm:prSet presAssocID="{C120BD09-B768-7C4A-89E7-BE7A1261CA26}" presName="root2" presStyleCnt="0"/>
      <dgm:spPr/>
    </dgm:pt>
    <dgm:pt modelId="{01E7374A-8888-F24A-B1D1-086A0D428A31}" type="pres">
      <dgm:prSet presAssocID="{C120BD09-B768-7C4A-89E7-BE7A1261CA26}" presName="LevelTwoTextNode" presStyleLbl="node2" presStyleIdx="2" presStyleCnt="3" custScaleX="293296" custScaleY="129352">
        <dgm:presLayoutVars>
          <dgm:chPref val="3"/>
        </dgm:presLayoutVars>
      </dgm:prSet>
      <dgm:spPr/>
    </dgm:pt>
    <dgm:pt modelId="{0FE4479F-CB83-5243-AD61-AD028488ACD4}" type="pres">
      <dgm:prSet presAssocID="{C120BD09-B768-7C4A-89E7-BE7A1261CA26}" presName="level3hierChild" presStyleCnt="0"/>
      <dgm:spPr/>
    </dgm:pt>
  </dgm:ptLst>
  <dgm:cxnLst>
    <dgm:cxn modelId="{E2E00410-447E-AB47-B0A4-ED0870943587}" type="presOf" srcId="{6617A3C3-BED3-4244-AAC1-F8EE279292DA}" destId="{EDFD02D9-A2EB-2444-8E8A-6EDBF9435157}" srcOrd="0" destOrd="0" presId="urn:microsoft.com/office/officeart/2008/layout/HorizontalMultiLevelHierarchy"/>
    <dgm:cxn modelId="{27FF5115-4B34-5E41-B356-4E819382036A}" srcId="{A93AC35F-5840-FA44-95D5-988269830DA0}" destId="{452026CA-0712-2245-B46C-3F870834B056}" srcOrd="0" destOrd="0" parTransId="{356C7C77-5229-B44E-A216-D79E1B4D8775}" sibTransId="{85376B87-2194-744F-BB2B-C50230A0D97D}"/>
    <dgm:cxn modelId="{91C02C19-E6B4-494C-B556-FE80D09B7F8E}" type="presOf" srcId="{452026CA-0712-2245-B46C-3F870834B056}" destId="{4BE7D59F-9CD5-F440-9896-05C7C0EA6BA4}" srcOrd="0" destOrd="0" presId="urn:microsoft.com/office/officeart/2008/layout/HorizontalMultiLevelHierarchy"/>
    <dgm:cxn modelId="{5A85131D-A71C-D04D-A637-1BC28E8D8350}" type="presOf" srcId="{C120BD09-B768-7C4A-89E7-BE7A1261CA26}" destId="{01E7374A-8888-F24A-B1D1-086A0D428A31}" srcOrd="0" destOrd="0" presId="urn:microsoft.com/office/officeart/2008/layout/HorizontalMultiLevelHierarchy"/>
    <dgm:cxn modelId="{1046F929-3B97-0947-8F3B-F57FA387BD95}" srcId="{787104E8-E8B0-2B49-8C4D-7986A8777CB0}" destId="{A93AC35F-5840-FA44-95D5-988269830DA0}" srcOrd="0" destOrd="0" parTransId="{98DB30A9-81A7-B343-9B23-0D4E3FAA6182}" sibTransId="{E667CA96-568E-7442-8E91-617A1F433F52}"/>
    <dgm:cxn modelId="{4D1BBE31-9AC9-9246-9DBE-CC4EF6D203D3}" type="presOf" srcId="{A93AC35F-5840-FA44-95D5-988269830DA0}" destId="{A7BEAD73-1261-2748-91C3-D5EA3B117040}" srcOrd="0" destOrd="0" presId="urn:microsoft.com/office/officeart/2008/layout/HorizontalMultiLevelHierarchy"/>
    <dgm:cxn modelId="{76D8B935-35FD-2644-8BD0-E8898F4AE28F}" type="presOf" srcId="{787104E8-E8B0-2B49-8C4D-7986A8777CB0}" destId="{91B433B7-8F75-7A4A-AC04-D8C33E60A95C}" srcOrd="0" destOrd="0" presId="urn:microsoft.com/office/officeart/2008/layout/HorizontalMultiLevelHierarchy"/>
    <dgm:cxn modelId="{63A42F48-BBD3-AF42-9EFF-1C82BD8AA8A1}" type="presOf" srcId="{356C7C77-5229-B44E-A216-D79E1B4D8775}" destId="{F31BF164-FE28-0F41-B44F-38DFB2C2722B}" srcOrd="0" destOrd="0" presId="urn:microsoft.com/office/officeart/2008/layout/HorizontalMultiLevelHierarchy"/>
    <dgm:cxn modelId="{08C34454-B9A4-7A47-862F-EC19373BFABE}" type="presOf" srcId="{47319A3C-41BF-4945-A571-D5D087ED698D}" destId="{CE045FFB-755F-AB41-B426-B629DC1BF4A3}" srcOrd="0" destOrd="0" presId="urn:microsoft.com/office/officeart/2008/layout/HorizontalMultiLevelHierarchy"/>
    <dgm:cxn modelId="{152EBC68-4195-C940-9B72-2E4A7CD2B81A}" srcId="{A93AC35F-5840-FA44-95D5-988269830DA0}" destId="{C120BD09-B768-7C4A-89E7-BE7A1261CA26}" srcOrd="2" destOrd="0" parTransId="{6617A3C3-BED3-4244-AAC1-F8EE279292DA}" sibTransId="{2B3C97DB-FC4C-C84A-B7DB-86387BA19915}"/>
    <dgm:cxn modelId="{E3A4DA7A-BD5B-E241-B23B-8A1006CEC7C7}" type="presOf" srcId="{356C7C77-5229-B44E-A216-D79E1B4D8775}" destId="{67C14A86-900B-3148-B8CA-64EA20A93B9E}" srcOrd="1" destOrd="0" presId="urn:microsoft.com/office/officeart/2008/layout/HorizontalMultiLevelHierarchy"/>
    <dgm:cxn modelId="{AF280893-EFA6-A54B-B77B-9C4B518949E8}" type="presOf" srcId="{6617A3C3-BED3-4244-AAC1-F8EE279292DA}" destId="{CA7038CF-84D9-A845-8979-9D5F7BCF9AF2}" srcOrd="1" destOrd="0" presId="urn:microsoft.com/office/officeart/2008/layout/HorizontalMultiLevelHierarchy"/>
    <dgm:cxn modelId="{52AFE993-45D4-3640-8650-6B7E00B42A07}" type="presOf" srcId="{750DEB7B-9B09-1940-B4B5-8294C27A4C1E}" destId="{3D86FC14-8B39-9E42-AF8D-1A3D76E234CD}" srcOrd="0" destOrd="0" presId="urn:microsoft.com/office/officeart/2008/layout/HorizontalMultiLevelHierarchy"/>
    <dgm:cxn modelId="{E15A2AA7-B107-364A-A445-126D6B23403F}" type="presOf" srcId="{750DEB7B-9B09-1940-B4B5-8294C27A4C1E}" destId="{2EE1A9D4-B0C0-074B-8439-352091B6CA0C}" srcOrd="1" destOrd="0" presId="urn:microsoft.com/office/officeart/2008/layout/HorizontalMultiLevelHierarchy"/>
    <dgm:cxn modelId="{ADE0E4AF-ED6E-A049-8089-34B1AED7453E}" srcId="{A93AC35F-5840-FA44-95D5-988269830DA0}" destId="{47319A3C-41BF-4945-A571-D5D087ED698D}" srcOrd="1" destOrd="0" parTransId="{750DEB7B-9B09-1940-B4B5-8294C27A4C1E}" sibTransId="{40E2C6A1-19ED-7945-A66E-3C11DF1D978A}"/>
    <dgm:cxn modelId="{2426D8FF-D8FB-884E-B797-A7BB39C07F19}" type="presParOf" srcId="{91B433B7-8F75-7A4A-AC04-D8C33E60A95C}" destId="{E69C12C4-F249-5F4A-8A66-7C62C5E51D98}" srcOrd="0" destOrd="0" presId="urn:microsoft.com/office/officeart/2008/layout/HorizontalMultiLevelHierarchy"/>
    <dgm:cxn modelId="{E72D4785-AFFF-624C-B081-4D43A66DB34C}" type="presParOf" srcId="{E69C12C4-F249-5F4A-8A66-7C62C5E51D98}" destId="{A7BEAD73-1261-2748-91C3-D5EA3B117040}" srcOrd="0" destOrd="0" presId="urn:microsoft.com/office/officeart/2008/layout/HorizontalMultiLevelHierarchy"/>
    <dgm:cxn modelId="{A633CB05-94F2-A14F-8884-4CE671DC1136}" type="presParOf" srcId="{E69C12C4-F249-5F4A-8A66-7C62C5E51D98}" destId="{305FA6FB-2634-D54A-94F0-D7BB6D15046A}" srcOrd="1" destOrd="0" presId="urn:microsoft.com/office/officeart/2008/layout/HorizontalMultiLevelHierarchy"/>
    <dgm:cxn modelId="{6FE11C98-7736-1743-8766-56D77D5A7CBC}" type="presParOf" srcId="{305FA6FB-2634-D54A-94F0-D7BB6D15046A}" destId="{F31BF164-FE28-0F41-B44F-38DFB2C2722B}" srcOrd="0" destOrd="0" presId="urn:microsoft.com/office/officeart/2008/layout/HorizontalMultiLevelHierarchy"/>
    <dgm:cxn modelId="{8227CDB1-6ABC-FC45-B688-1C54D8A6B209}" type="presParOf" srcId="{F31BF164-FE28-0F41-B44F-38DFB2C2722B}" destId="{67C14A86-900B-3148-B8CA-64EA20A93B9E}" srcOrd="0" destOrd="0" presId="urn:microsoft.com/office/officeart/2008/layout/HorizontalMultiLevelHierarchy"/>
    <dgm:cxn modelId="{9980A49C-58BC-AF41-A4BA-EEABE0B201A1}" type="presParOf" srcId="{305FA6FB-2634-D54A-94F0-D7BB6D15046A}" destId="{827C8CCD-6566-3141-BE24-A228159ED5DE}" srcOrd="1" destOrd="0" presId="urn:microsoft.com/office/officeart/2008/layout/HorizontalMultiLevelHierarchy"/>
    <dgm:cxn modelId="{3776E645-F119-924A-A13D-5E5864D09C5C}" type="presParOf" srcId="{827C8CCD-6566-3141-BE24-A228159ED5DE}" destId="{4BE7D59F-9CD5-F440-9896-05C7C0EA6BA4}" srcOrd="0" destOrd="0" presId="urn:microsoft.com/office/officeart/2008/layout/HorizontalMultiLevelHierarchy"/>
    <dgm:cxn modelId="{52DF75AF-1FEF-5449-957E-8ACD2EA73698}" type="presParOf" srcId="{827C8CCD-6566-3141-BE24-A228159ED5DE}" destId="{9F20F745-09EC-1749-86D4-6A0A0C7D6FB6}" srcOrd="1" destOrd="0" presId="urn:microsoft.com/office/officeart/2008/layout/HorizontalMultiLevelHierarchy"/>
    <dgm:cxn modelId="{6B4D9629-3F8E-724D-8807-39D5A862365E}" type="presParOf" srcId="{305FA6FB-2634-D54A-94F0-D7BB6D15046A}" destId="{3D86FC14-8B39-9E42-AF8D-1A3D76E234CD}" srcOrd="2" destOrd="0" presId="urn:microsoft.com/office/officeart/2008/layout/HorizontalMultiLevelHierarchy"/>
    <dgm:cxn modelId="{13A29353-2825-6644-A219-53B02B461245}" type="presParOf" srcId="{3D86FC14-8B39-9E42-AF8D-1A3D76E234CD}" destId="{2EE1A9D4-B0C0-074B-8439-352091B6CA0C}" srcOrd="0" destOrd="0" presId="urn:microsoft.com/office/officeart/2008/layout/HorizontalMultiLevelHierarchy"/>
    <dgm:cxn modelId="{988EA61C-B546-AB42-8D3C-6E3FF7B59A17}" type="presParOf" srcId="{305FA6FB-2634-D54A-94F0-D7BB6D15046A}" destId="{DED6200F-361A-C84E-BDD8-7E63A9AEA5DA}" srcOrd="3" destOrd="0" presId="urn:microsoft.com/office/officeart/2008/layout/HorizontalMultiLevelHierarchy"/>
    <dgm:cxn modelId="{4FF78DA1-8544-864D-AEC9-776F1C546CC0}" type="presParOf" srcId="{DED6200F-361A-C84E-BDD8-7E63A9AEA5DA}" destId="{CE045FFB-755F-AB41-B426-B629DC1BF4A3}" srcOrd="0" destOrd="0" presId="urn:microsoft.com/office/officeart/2008/layout/HorizontalMultiLevelHierarchy"/>
    <dgm:cxn modelId="{B3F5B0CA-C9EB-E942-A84A-C904D66463AD}" type="presParOf" srcId="{DED6200F-361A-C84E-BDD8-7E63A9AEA5DA}" destId="{5DEE99E8-1C56-F74E-B2C3-DEDFEB6F067E}" srcOrd="1" destOrd="0" presId="urn:microsoft.com/office/officeart/2008/layout/HorizontalMultiLevelHierarchy"/>
    <dgm:cxn modelId="{08D8B10F-D90B-E64D-AD13-0DDB7724529B}" type="presParOf" srcId="{305FA6FB-2634-D54A-94F0-D7BB6D15046A}" destId="{EDFD02D9-A2EB-2444-8E8A-6EDBF9435157}" srcOrd="4" destOrd="0" presId="urn:microsoft.com/office/officeart/2008/layout/HorizontalMultiLevelHierarchy"/>
    <dgm:cxn modelId="{EF510539-9FF7-174C-AC71-15F65499153C}" type="presParOf" srcId="{EDFD02D9-A2EB-2444-8E8A-6EDBF9435157}" destId="{CA7038CF-84D9-A845-8979-9D5F7BCF9AF2}" srcOrd="0" destOrd="0" presId="urn:microsoft.com/office/officeart/2008/layout/HorizontalMultiLevelHierarchy"/>
    <dgm:cxn modelId="{DF8EA544-015A-4941-81DE-F39FBC238296}" type="presParOf" srcId="{305FA6FB-2634-D54A-94F0-D7BB6D15046A}" destId="{451BFBDC-259D-C044-8CB5-6074F66D82F3}" srcOrd="5" destOrd="0" presId="urn:microsoft.com/office/officeart/2008/layout/HorizontalMultiLevelHierarchy"/>
    <dgm:cxn modelId="{57AC4DC8-A888-984F-8272-EF34B56A2BCB}" type="presParOf" srcId="{451BFBDC-259D-C044-8CB5-6074F66D82F3}" destId="{01E7374A-8888-F24A-B1D1-086A0D428A31}" srcOrd="0" destOrd="0" presId="urn:microsoft.com/office/officeart/2008/layout/HorizontalMultiLevelHierarchy"/>
    <dgm:cxn modelId="{A1E7110C-10AD-504E-A636-0C16AD349FC9}" type="presParOf" srcId="{451BFBDC-259D-C044-8CB5-6074F66D82F3}" destId="{0FE4479F-CB83-5243-AD61-AD028488ACD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E44F9-CE2F-534A-93B3-41E72AEBA0DF}">
      <dsp:nvSpPr>
        <dsp:cNvPr id="0" name=""/>
        <dsp:cNvSpPr/>
      </dsp:nvSpPr>
      <dsp:spPr>
        <a:xfrm>
          <a:off x="18" y="837947"/>
          <a:ext cx="3964860" cy="46645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7DFC4-C3DD-4C43-BC77-2DBBC7E97053}">
      <dsp:nvSpPr>
        <dsp:cNvPr id="0" name=""/>
        <dsp:cNvSpPr/>
      </dsp:nvSpPr>
      <dsp:spPr>
        <a:xfrm>
          <a:off x="18" y="1013129"/>
          <a:ext cx="291272" cy="29127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BB6A1-13AF-B84E-9491-CE3BDD353954}">
      <dsp:nvSpPr>
        <dsp:cNvPr id="0" name=""/>
        <dsp:cNvSpPr/>
      </dsp:nvSpPr>
      <dsp:spPr>
        <a:xfrm>
          <a:off x="18" y="0"/>
          <a:ext cx="3964860" cy="83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r>
            <a:rPr lang="es-MX" sz="3800" kern="1200" dirty="0"/>
            <a:t>Focus of research </a:t>
          </a:r>
        </a:p>
      </dsp:txBody>
      <dsp:txXfrm>
        <a:off x="18" y="0"/>
        <a:ext cx="3964860" cy="837947"/>
      </dsp:txXfrm>
    </dsp:sp>
    <dsp:sp modelId="{75F300BF-51D6-B14D-A7B5-B823B10E5D61}">
      <dsp:nvSpPr>
        <dsp:cNvPr id="0" name=""/>
        <dsp:cNvSpPr/>
      </dsp:nvSpPr>
      <dsp:spPr>
        <a:xfrm>
          <a:off x="18" y="1692077"/>
          <a:ext cx="291265" cy="29126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52204C-46D6-964F-87B3-4EFAD6B42BF8}">
      <dsp:nvSpPr>
        <dsp:cNvPr id="0" name=""/>
        <dsp:cNvSpPr/>
      </dsp:nvSpPr>
      <dsp:spPr>
        <a:xfrm>
          <a:off x="277558" y="1498239"/>
          <a:ext cx="3687320" cy="6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s-MX" sz="2200" kern="1200" dirty="0"/>
            <a:t>Perinatal care </a:t>
          </a:r>
        </a:p>
      </dsp:txBody>
      <dsp:txXfrm>
        <a:off x="277558" y="1498239"/>
        <a:ext cx="3687320" cy="678941"/>
      </dsp:txXfrm>
    </dsp:sp>
    <dsp:sp modelId="{AE8EB196-EE4F-AA45-A7B1-1E68EFEBA342}">
      <dsp:nvSpPr>
        <dsp:cNvPr id="0" name=""/>
        <dsp:cNvSpPr/>
      </dsp:nvSpPr>
      <dsp:spPr>
        <a:xfrm>
          <a:off x="18" y="2371018"/>
          <a:ext cx="291265" cy="29126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3B40BB-7C94-5345-8FEA-C0D135309ED2}">
      <dsp:nvSpPr>
        <dsp:cNvPr id="0" name=""/>
        <dsp:cNvSpPr/>
      </dsp:nvSpPr>
      <dsp:spPr>
        <a:xfrm>
          <a:off x="277558" y="2177180"/>
          <a:ext cx="3687320" cy="6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s-MX" sz="2200" kern="1200" dirty="0"/>
            <a:t>Contraception </a:t>
          </a:r>
        </a:p>
      </dsp:txBody>
      <dsp:txXfrm>
        <a:off x="277558" y="2177180"/>
        <a:ext cx="3687320" cy="678941"/>
      </dsp:txXfrm>
    </dsp:sp>
    <dsp:sp modelId="{3AEDDD29-025F-EB41-95F1-11D7DA843111}">
      <dsp:nvSpPr>
        <dsp:cNvPr id="0" name=""/>
        <dsp:cNvSpPr/>
      </dsp:nvSpPr>
      <dsp:spPr>
        <a:xfrm>
          <a:off x="18" y="3049959"/>
          <a:ext cx="291265" cy="29126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DA67D8-0A18-3243-8F0A-5FED5CAC2CA5}">
      <dsp:nvSpPr>
        <dsp:cNvPr id="0" name=""/>
        <dsp:cNvSpPr/>
      </dsp:nvSpPr>
      <dsp:spPr>
        <a:xfrm>
          <a:off x="277558" y="2856122"/>
          <a:ext cx="3687320" cy="6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s-MX" sz="2200" kern="1200" dirty="0"/>
            <a:t>Abortion</a:t>
          </a:r>
        </a:p>
      </dsp:txBody>
      <dsp:txXfrm>
        <a:off x="277558" y="2856122"/>
        <a:ext cx="3687320" cy="678941"/>
      </dsp:txXfrm>
    </dsp:sp>
    <dsp:sp modelId="{BAD72969-2984-C64C-B549-1AEE01430DE7}">
      <dsp:nvSpPr>
        <dsp:cNvPr id="0" name=""/>
        <dsp:cNvSpPr/>
      </dsp:nvSpPr>
      <dsp:spPr>
        <a:xfrm>
          <a:off x="4163121" y="837947"/>
          <a:ext cx="3964860" cy="46645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A4CC6-1842-0A47-B743-F78BB94F58CB}">
      <dsp:nvSpPr>
        <dsp:cNvPr id="0" name=""/>
        <dsp:cNvSpPr/>
      </dsp:nvSpPr>
      <dsp:spPr>
        <a:xfrm>
          <a:off x="4163121" y="1013129"/>
          <a:ext cx="291272" cy="29127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A1372E-BBA5-D941-8ABC-BE3A2CEF7178}">
      <dsp:nvSpPr>
        <dsp:cNvPr id="0" name=""/>
        <dsp:cNvSpPr/>
      </dsp:nvSpPr>
      <dsp:spPr>
        <a:xfrm>
          <a:off x="4163121" y="0"/>
          <a:ext cx="3964860" cy="83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r>
            <a:rPr lang="es-MX" sz="3800" kern="1200" dirty="0"/>
            <a:t>Type of data </a:t>
          </a:r>
        </a:p>
      </dsp:txBody>
      <dsp:txXfrm>
        <a:off x="4163121" y="0"/>
        <a:ext cx="3964860" cy="837947"/>
      </dsp:txXfrm>
    </dsp:sp>
    <dsp:sp modelId="{A1A74E2C-A151-684A-B35E-222E82DD3555}">
      <dsp:nvSpPr>
        <dsp:cNvPr id="0" name=""/>
        <dsp:cNvSpPr/>
      </dsp:nvSpPr>
      <dsp:spPr>
        <a:xfrm>
          <a:off x="4163121" y="1692077"/>
          <a:ext cx="291265" cy="29126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DB917A-019C-2647-996A-EB7F45DDB92F}">
      <dsp:nvSpPr>
        <dsp:cNvPr id="0" name=""/>
        <dsp:cNvSpPr/>
      </dsp:nvSpPr>
      <dsp:spPr>
        <a:xfrm>
          <a:off x="4440661" y="1498239"/>
          <a:ext cx="3687320" cy="6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s-MX" sz="2200" kern="1200" dirty="0"/>
            <a:t>Real-time data gadering</a:t>
          </a:r>
        </a:p>
      </dsp:txBody>
      <dsp:txXfrm>
        <a:off x="4440661" y="1498239"/>
        <a:ext cx="3687320" cy="678941"/>
      </dsp:txXfrm>
    </dsp:sp>
    <dsp:sp modelId="{8B2E0240-AFBE-4D4A-98CB-B969BEBE41E2}">
      <dsp:nvSpPr>
        <dsp:cNvPr id="0" name=""/>
        <dsp:cNvSpPr/>
      </dsp:nvSpPr>
      <dsp:spPr>
        <a:xfrm>
          <a:off x="4163121" y="2371018"/>
          <a:ext cx="291265" cy="29126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150ECD-3F72-FF45-8644-8AF177ED5D61}">
      <dsp:nvSpPr>
        <dsp:cNvPr id="0" name=""/>
        <dsp:cNvSpPr/>
      </dsp:nvSpPr>
      <dsp:spPr>
        <a:xfrm>
          <a:off x="4440661" y="2177180"/>
          <a:ext cx="3687320" cy="6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s-MX" sz="2200" kern="1200" dirty="0"/>
            <a:t>Various of reliable sources</a:t>
          </a:r>
        </a:p>
      </dsp:txBody>
      <dsp:txXfrm>
        <a:off x="4440661" y="2177180"/>
        <a:ext cx="3687320" cy="678941"/>
      </dsp:txXfrm>
    </dsp:sp>
    <dsp:sp modelId="{CF26AFA5-8044-A84C-A391-C1BD0B561FC3}">
      <dsp:nvSpPr>
        <dsp:cNvPr id="0" name=""/>
        <dsp:cNvSpPr/>
      </dsp:nvSpPr>
      <dsp:spPr>
        <a:xfrm>
          <a:off x="4163121" y="3049959"/>
          <a:ext cx="291265" cy="29126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F9F49-16FD-9840-B11E-C82E72EABC39}">
      <dsp:nvSpPr>
        <dsp:cNvPr id="0" name=""/>
        <dsp:cNvSpPr/>
      </dsp:nvSpPr>
      <dsp:spPr>
        <a:xfrm>
          <a:off x="4440661" y="2856122"/>
          <a:ext cx="3687320" cy="6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s-MX" sz="2200" kern="1200" dirty="0"/>
            <a:t>National alliances  </a:t>
          </a:r>
        </a:p>
      </dsp:txBody>
      <dsp:txXfrm>
        <a:off x="4440661" y="2856122"/>
        <a:ext cx="3687320" cy="678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D02D9-A2EB-2444-8E8A-6EDBF9435157}">
      <dsp:nvSpPr>
        <dsp:cNvPr id="0" name=""/>
        <dsp:cNvSpPr/>
      </dsp:nvSpPr>
      <dsp:spPr>
        <a:xfrm>
          <a:off x="1097383" y="2188844"/>
          <a:ext cx="544569" cy="1215677"/>
        </a:xfrm>
        <a:custGeom>
          <a:avLst/>
          <a:gdLst/>
          <a:ahLst/>
          <a:cxnLst/>
          <a:rect l="0" t="0" r="0" b="0"/>
          <a:pathLst>
            <a:path>
              <a:moveTo>
                <a:pt x="0" y="0"/>
              </a:moveTo>
              <a:lnTo>
                <a:pt x="272284" y="0"/>
              </a:lnTo>
              <a:lnTo>
                <a:pt x="272284" y="1215677"/>
              </a:lnTo>
              <a:lnTo>
                <a:pt x="544569" y="121567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336366" y="2763381"/>
        <a:ext cx="66603" cy="66603"/>
      </dsp:txXfrm>
    </dsp:sp>
    <dsp:sp modelId="{3D86FC14-8B39-9E42-AF8D-1A3D76E234CD}">
      <dsp:nvSpPr>
        <dsp:cNvPr id="0" name=""/>
        <dsp:cNvSpPr/>
      </dsp:nvSpPr>
      <dsp:spPr>
        <a:xfrm>
          <a:off x="1097383" y="2143124"/>
          <a:ext cx="461631" cy="91440"/>
        </a:xfrm>
        <a:custGeom>
          <a:avLst/>
          <a:gdLst/>
          <a:ahLst/>
          <a:cxnLst/>
          <a:rect l="0" t="0" r="0" b="0"/>
          <a:pathLst>
            <a:path>
              <a:moveTo>
                <a:pt x="0" y="45720"/>
              </a:moveTo>
              <a:lnTo>
                <a:pt x="230815" y="45720"/>
              </a:lnTo>
              <a:lnTo>
                <a:pt x="230815" y="49771"/>
              </a:lnTo>
              <a:lnTo>
                <a:pt x="461631" y="4977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316658" y="2177303"/>
        <a:ext cx="23082" cy="23082"/>
      </dsp:txXfrm>
    </dsp:sp>
    <dsp:sp modelId="{F31BF164-FE28-0F41-B44F-38DFB2C2722B}">
      <dsp:nvSpPr>
        <dsp:cNvPr id="0" name=""/>
        <dsp:cNvSpPr/>
      </dsp:nvSpPr>
      <dsp:spPr>
        <a:xfrm>
          <a:off x="1097383" y="958788"/>
          <a:ext cx="544569" cy="1230055"/>
        </a:xfrm>
        <a:custGeom>
          <a:avLst/>
          <a:gdLst/>
          <a:ahLst/>
          <a:cxnLst/>
          <a:rect l="0" t="0" r="0" b="0"/>
          <a:pathLst>
            <a:path>
              <a:moveTo>
                <a:pt x="0" y="1230055"/>
              </a:moveTo>
              <a:lnTo>
                <a:pt x="272284" y="1230055"/>
              </a:lnTo>
              <a:lnTo>
                <a:pt x="272284" y="0"/>
              </a:lnTo>
              <a:lnTo>
                <a:pt x="544569"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336038" y="1540186"/>
        <a:ext cx="67260" cy="67260"/>
      </dsp:txXfrm>
    </dsp:sp>
    <dsp:sp modelId="{A7BEAD73-1261-2748-91C3-D5EA3B117040}">
      <dsp:nvSpPr>
        <dsp:cNvPr id="0" name=""/>
        <dsp:cNvSpPr/>
      </dsp:nvSpPr>
      <dsp:spPr>
        <a:xfrm rot="16200000">
          <a:off x="-1502256" y="1773775"/>
          <a:ext cx="4369143" cy="830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s-MX" sz="5700" kern="1200" dirty="0"/>
            <a:t>Indicators </a:t>
          </a:r>
        </a:p>
      </dsp:txBody>
      <dsp:txXfrm>
        <a:off x="-1502256" y="1773775"/>
        <a:ext cx="4369143" cy="830137"/>
      </dsp:txXfrm>
    </dsp:sp>
    <dsp:sp modelId="{4BE7D59F-9CD5-F440-9896-05C7C0EA6BA4}">
      <dsp:nvSpPr>
        <dsp:cNvPr id="0" name=""/>
        <dsp:cNvSpPr/>
      </dsp:nvSpPr>
      <dsp:spPr>
        <a:xfrm>
          <a:off x="1641953" y="436267"/>
          <a:ext cx="7939612" cy="1045043"/>
        </a:xfrm>
        <a:prstGeom prst="rect">
          <a:avLst/>
        </a:prstGeom>
        <a:solidFill>
          <a:schemeClr val="tx2">
            <a:lumMod val="40000"/>
            <a:lumOff val="60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lumMod val="75000"/>
                </a:schemeClr>
              </a:solidFill>
            </a:rPr>
            <a:t>Structural indicators: </a:t>
          </a:r>
          <a:r>
            <a:rPr lang="en-US" sz="2000" kern="1200" dirty="0">
              <a:solidFill>
                <a:schemeClr val="bg2">
                  <a:lumMod val="25000"/>
                </a:schemeClr>
              </a:solidFill>
            </a:rPr>
            <a:t>they measure the acceptance and commitment of the State, through the adoption of laws and policies to respect and uphold the rights associated with RH during the pandemic</a:t>
          </a:r>
          <a:r>
            <a:rPr lang="en-US" sz="2000" kern="1200" dirty="0"/>
            <a:t>.</a:t>
          </a:r>
          <a:endParaRPr lang="es-MX" sz="2000" kern="1200" dirty="0"/>
        </a:p>
      </dsp:txBody>
      <dsp:txXfrm>
        <a:off x="1641953" y="436267"/>
        <a:ext cx="7939612" cy="1045043"/>
      </dsp:txXfrm>
    </dsp:sp>
    <dsp:sp modelId="{CE045FFB-755F-AB41-B426-B629DC1BF4A3}">
      <dsp:nvSpPr>
        <dsp:cNvPr id="0" name=""/>
        <dsp:cNvSpPr/>
      </dsp:nvSpPr>
      <dsp:spPr>
        <a:xfrm>
          <a:off x="1559015" y="1707273"/>
          <a:ext cx="8031617" cy="971243"/>
        </a:xfrm>
        <a:prstGeom prst="rect">
          <a:avLst/>
        </a:prstGeom>
        <a:solidFill>
          <a:schemeClr val="tx2">
            <a:lumMod val="60000"/>
            <a:lumOff val="40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lumMod val="75000"/>
                </a:schemeClr>
              </a:solidFill>
            </a:rPr>
            <a:t>Process indicators: </a:t>
          </a:r>
          <a:r>
            <a:rPr lang="en-US" sz="2000" kern="1200" dirty="0">
              <a:solidFill>
                <a:schemeClr val="bg2">
                  <a:lumMod val="25000"/>
                </a:schemeClr>
              </a:solidFill>
            </a:rPr>
            <a:t>they measure the State's ongoing efforts to transform legal and political commitments into the desired outcomes in RH during the pandemic.</a:t>
          </a:r>
          <a:endParaRPr lang="es-MX" sz="2000" kern="1200" dirty="0">
            <a:solidFill>
              <a:schemeClr val="bg2">
                <a:lumMod val="25000"/>
              </a:schemeClr>
            </a:solidFill>
          </a:endParaRPr>
        </a:p>
      </dsp:txBody>
      <dsp:txXfrm>
        <a:off x="1559015" y="1707273"/>
        <a:ext cx="8031617" cy="971243"/>
      </dsp:txXfrm>
    </dsp:sp>
    <dsp:sp modelId="{01E7374A-8888-F24A-B1D1-086A0D428A31}">
      <dsp:nvSpPr>
        <dsp:cNvPr id="0" name=""/>
        <dsp:cNvSpPr/>
      </dsp:nvSpPr>
      <dsp:spPr>
        <a:xfrm>
          <a:off x="1641953" y="2867622"/>
          <a:ext cx="7986009" cy="1073799"/>
        </a:xfrm>
        <a:prstGeom prst="rect">
          <a:avLst/>
        </a:prstGeom>
        <a:solidFill>
          <a:schemeClr val="tx2">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lumMod val="75000"/>
                </a:schemeClr>
              </a:solidFill>
            </a:rPr>
            <a:t>Outcome indicators: </a:t>
          </a:r>
          <a:r>
            <a:rPr lang="en-US" sz="2000" kern="1200" dirty="0"/>
            <a:t>they document the effects of structural and process initiatives aimed at respecting, protecting and ensuring essential RH services.</a:t>
          </a:r>
          <a:endParaRPr lang="es-MX" sz="2000" kern="1200" dirty="0"/>
        </a:p>
      </dsp:txBody>
      <dsp:txXfrm>
        <a:off x="1641953" y="2867622"/>
        <a:ext cx="7986009" cy="1073799"/>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F3E21-C40B-7846-BD8F-6329F7CA9738}" type="datetimeFigureOut">
              <a:rPr lang="es-ES_tradnl" smtClean="0"/>
              <a:t>12/8/21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D1EAC-EF51-5E45-B6FF-27293124E1A0}" type="slidenum">
              <a:rPr lang="es-ES_tradnl" smtClean="0"/>
              <a:t>‹Nº›</a:t>
            </a:fld>
            <a:endParaRPr lang="en-US"/>
          </a:p>
        </p:txBody>
      </p:sp>
    </p:spTree>
    <p:extLst>
      <p:ext uri="{BB962C8B-B14F-4D97-AF65-F5344CB8AC3E}">
        <p14:creationId xmlns:p14="http://schemas.microsoft.com/office/powerpoint/2010/main" val="291850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8834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1 min</a:t>
            </a:r>
            <a:endParaRPr lang="en-US" dirty="0"/>
          </a:p>
        </p:txBody>
      </p:sp>
    </p:spTree>
    <p:extLst>
      <p:ext uri="{BB962C8B-B14F-4D97-AF65-F5344CB8AC3E}">
        <p14:creationId xmlns:p14="http://schemas.microsoft.com/office/powerpoint/2010/main" val="168625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 1m.</a:t>
            </a:r>
            <a:endParaRPr lang="en-US" dirty="0"/>
          </a:p>
        </p:txBody>
      </p:sp>
    </p:spTree>
    <p:extLst>
      <p:ext uri="{BB962C8B-B14F-4D97-AF65-F5344CB8AC3E}">
        <p14:creationId xmlns:p14="http://schemas.microsoft.com/office/powerpoint/2010/main" val="3112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1 m. </a:t>
            </a:r>
          </a:p>
        </p:txBody>
      </p:sp>
      <p:sp>
        <p:nvSpPr>
          <p:cNvPr id="4" name="Marcador de número de diapositiva 3"/>
          <p:cNvSpPr>
            <a:spLocks noGrp="1"/>
          </p:cNvSpPr>
          <p:nvPr>
            <p:ph type="sldNum" sz="quarter" idx="5"/>
          </p:nvPr>
        </p:nvSpPr>
        <p:spPr/>
        <p:txBody>
          <a:bodyPr/>
          <a:lstStyle/>
          <a:p>
            <a:fld id="{D68D1EAC-EF51-5E45-B6FF-27293124E1A0}" type="slidenum">
              <a:rPr lang="es-ES_tradnl" smtClean="0"/>
              <a:t>4</a:t>
            </a:fld>
            <a:endParaRPr lang="en-US"/>
          </a:p>
        </p:txBody>
      </p:sp>
    </p:spTree>
    <p:extLst>
      <p:ext uri="{BB962C8B-B14F-4D97-AF65-F5344CB8AC3E}">
        <p14:creationId xmlns:p14="http://schemas.microsoft.com/office/powerpoint/2010/main" val="137537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10 seg</a:t>
            </a:r>
            <a:endParaRPr lang="en-US" dirty="0"/>
          </a:p>
        </p:txBody>
      </p:sp>
      <p:sp>
        <p:nvSpPr>
          <p:cNvPr id="4" name="Marcador de número de diapositiva 3"/>
          <p:cNvSpPr>
            <a:spLocks noGrp="1"/>
          </p:cNvSpPr>
          <p:nvPr>
            <p:ph type="sldNum" sz="quarter" idx="5"/>
          </p:nvPr>
        </p:nvSpPr>
        <p:spPr/>
        <p:txBody>
          <a:bodyPr/>
          <a:lstStyle/>
          <a:p>
            <a:fld id="{D68D1EAC-EF51-5E45-B6FF-27293124E1A0}" type="slidenum">
              <a:rPr lang="es-ES_tradnl" smtClean="0"/>
              <a:t>5</a:t>
            </a:fld>
            <a:endParaRPr lang="en-US"/>
          </a:p>
        </p:txBody>
      </p:sp>
    </p:spTree>
    <p:extLst>
      <p:ext uri="{BB962C8B-B14F-4D97-AF65-F5344CB8AC3E}">
        <p14:creationId xmlns:p14="http://schemas.microsoft.com/office/powerpoint/2010/main" val="120605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 30 seg</a:t>
            </a:r>
          </a:p>
        </p:txBody>
      </p:sp>
      <p:sp>
        <p:nvSpPr>
          <p:cNvPr id="4" name="Marcador de número de diapositiva 3"/>
          <p:cNvSpPr>
            <a:spLocks noGrp="1"/>
          </p:cNvSpPr>
          <p:nvPr>
            <p:ph type="sldNum" sz="quarter" idx="5"/>
          </p:nvPr>
        </p:nvSpPr>
        <p:spPr/>
        <p:txBody>
          <a:bodyPr/>
          <a:lstStyle/>
          <a:p>
            <a:fld id="{D68D1EAC-EF51-5E45-B6FF-27293124E1A0}" type="slidenum">
              <a:rPr lang="es-ES_tradnl" smtClean="0"/>
              <a:t>6</a:t>
            </a:fld>
            <a:endParaRPr lang="en-US"/>
          </a:p>
        </p:txBody>
      </p:sp>
    </p:spTree>
    <p:extLst>
      <p:ext uri="{BB962C8B-B14F-4D97-AF65-F5344CB8AC3E}">
        <p14:creationId xmlns:p14="http://schemas.microsoft.com/office/powerpoint/2010/main" val="200549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30 seg</a:t>
            </a:r>
            <a:endParaRPr lang="en-US" dirty="0"/>
          </a:p>
        </p:txBody>
      </p:sp>
      <p:sp>
        <p:nvSpPr>
          <p:cNvPr id="4" name="Marcador de número de diapositiva 3"/>
          <p:cNvSpPr>
            <a:spLocks noGrp="1"/>
          </p:cNvSpPr>
          <p:nvPr>
            <p:ph type="sldNum" sz="quarter" idx="5"/>
          </p:nvPr>
        </p:nvSpPr>
        <p:spPr/>
        <p:txBody>
          <a:bodyPr/>
          <a:lstStyle/>
          <a:p>
            <a:fld id="{D68D1EAC-EF51-5E45-B6FF-27293124E1A0}" type="slidenum">
              <a:rPr lang="es-ES_tradnl" smtClean="0"/>
              <a:t>7</a:t>
            </a:fld>
            <a:endParaRPr lang="en-US"/>
          </a:p>
        </p:txBody>
      </p:sp>
    </p:spTree>
    <p:extLst>
      <p:ext uri="{BB962C8B-B14F-4D97-AF65-F5344CB8AC3E}">
        <p14:creationId xmlns:p14="http://schemas.microsoft.com/office/powerpoint/2010/main" val="62551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30 seg</a:t>
            </a:r>
            <a:endParaRPr lang="en-US" dirty="0"/>
          </a:p>
        </p:txBody>
      </p:sp>
    </p:spTree>
    <p:extLst>
      <p:ext uri="{BB962C8B-B14F-4D97-AF65-F5344CB8AC3E}">
        <p14:creationId xmlns:p14="http://schemas.microsoft.com/office/powerpoint/2010/main" val="84614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30 seg</a:t>
            </a:r>
          </a:p>
        </p:txBody>
      </p:sp>
    </p:spTree>
    <p:extLst>
      <p:ext uri="{BB962C8B-B14F-4D97-AF65-F5344CB8AC3E}">
        <p14:creationId xmlns:p14="http://schemas.microsoft.com/office/powerpoint/2010/main" val="3341772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1 m.</a:t>
            </a:r>
          </a:p>
        </p:txBody>
      </p:sp>
    </p:spTree>
    <p:extLst>
      <p:ext uri="{BB962C8B-B14F-4D97-AF65-F5344CB8AC3E}">
        <p14:creationId xmlns:p14="http://schemas.microsoft.com/office/powerpoint/2010/main" val="345156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1 min </a:t>
            </a:r>
            <a:endParaRPr lang="en-US" dirty="0"/>
          </a:p>
        </p:txBody>
      </p:sp>
    </p:spTree>
    <p:extLst>
      <p:ext uri="{BB962C8B-B14F-4D97-AF65-F5344CB8AC3E}">
        <p14:creationId xmlns:p14="http://schemas.microsoft.com/office/powerpoint/2010/main" val="270355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AAE8B-E68D-C644-B966-6F47D51A594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FE33D3ED-2EA0-144E-88B9-386C5AAB8E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13CF56E2-C107-A741-AE83-639846D8B0B8}"/>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5" name="Marcador de pie de página 4">
            <a:extLst>
              <a:ext uri="{FF2B5EF4-FFF2-40B4-BE49-F238E27FC236}">
                <a16:creationId xmlns:a16="http://schemas.microsoft.com/office/drawing/2014/main" id="{EC78B8B5-F2E0-3B4E-BBC6-EB41A51BFAD1}"/>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ED0079BF-D645-3E44-8CA9-56701CD5E047}"/>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21522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2DC62-8C97-2E47-8792-7CDBF99A9107}"/>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6C970B1E-789A-514C-AC3A-B9A5F8AA27D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BF1F2688-0CD0-C04E-B4CF-41494DA183A0}"/>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5" name="Marcador de pie de página 4">
            <a:extLst>
              <a:ext uri="{FF2B5EF4-FFF2-40B4-BE49-F238E27FC236}">
                <a16:creationId xmlns:a16="http://schemas.microsoft.com/office/drawing/2014/main" id="{9922A3BC-5235-2A47-B629-B31C3147678F}"/>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AB3DEC0-9B55-F54A-9849-717F5BD2CBCA}"/>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428279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7BDC914-D534-9042-8A73-B552B1A0A0C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A9F54409-570E-DB47-9054-4431108FB16B}"/>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E249E1C3-3F65-9F46-B870-D998C7A36095}"/>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5" name="Marcador de pie de página 4">
            <a:extLst>
              <a:ext uri="{FF2B5EF4-FFF2-40B4-BE49-F238E27FC236}">
                <a16:creationId xmlns:a16="http://schemas.microsoft.com/office/drawing/2014/main" id="{300ACE7A-B464-F14B-97F5-DABA57D6115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253B43A-BAE3-4E48-A01B-85986C4C5663}"/>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1215360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423841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7367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40392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09898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65856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610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7720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4510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41324-CCE5-3848-92E3-DA963C7C1427}"/>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EADFB8DD-1E2C-0342-B5E9-886680C5279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65C54EE9-9302-A548-899E-4103B64948B8}"/>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5" name="Marcador de pie de página 4">
            <a:extLst>
              <a:ext uri="{FF2B5EF4-FFF2-40B4-BE49-F238E27FC236}">
                <a16:creationId xmlns:a16="http://schemas.microsoft.com/office/drawing/2014/main" id="{0406E006-91AC-0646-AC37-ACD79FFA03CF}"/>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A531E31-DDAD-AA4A-AC35-6652834E48BF}"/>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2035372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8/12/21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28115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22441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71806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84129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42535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3587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8105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28678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4813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6078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880" b="1" i="0">
                <a:solidFill>
                  <a:schemeClr val="bg1"/>
                </a:solidFill>
                <a:latin typeface="Futura"/>
                <a:cs typeface="Futura"/>
              </a:defRPr>
            </a:lvl1pPr>
          </a:lstStyle>
          <a:p>
            <a:pPr marL="7701" marR="3081">
              <a:lnSpc>
                <a:spcPts val="3796"/>
              </a:lnSpc>
              <a:spcBef>
                <a:spcPts val="36"/>
              </a:spcBef>
            </a:pPr>
            <a:r>
              <a:rPr lang="es-CO" spc="9"/>
              <a:t>Join</a:t>
            </a:r>
            <a:r>
              <a:rPr lang="es-CO" spc="-3"/>
              <a:t> </a:t>
            </a:r>
            <a:r>
              <a:rPr lang="es-CO" spc="9"/>
              <a:t>us</a:t>
            </a:r>
            <a:r>
              <a:rPr lang="es-CO"/>
              <a:t> </a:t>
            </a:r>
            <a:r>
              <a:rPr lang="es-CO" spc="9"/>
              <a:t>at</a:t>
            </a:r>
            <a:r>
              <a:rPr lang="es-CO" spc="-3"/>
              <a:t> </a:t>
            </a:r>
            <a:r>
              <a:rPr lang="es-CO" spc="12"/>
              <a:t>FIGO</a:t>
            </a:r>
            <a:r>
              <a:rPr lang="es-CO"/>
              <a:t> </a:t>
            </a:r>
            <a:r>
              <a:rPr lang="es-CO" spc="-24"/>
              <a:t>2021! </a:t>
            </a:r>
            <a:r>
              <a:rPr lang="es-CO" spc="-970"/>
              <a:t> </a:t>
            </a:r>
            <a:r>
              <a:rPr lang="es-CO" spc="-73"/>
              <a:t>21</a:t>
            </a:r>
            <a:r>
              <a:rPr lang="es-CO"/>
              <a:t> </a:t>
            </a:r>
            <a:r>
              <a:rPr lang="es-CO" spc="12"/>
              <a:t>–</a:t>
            </a:r>
            <a:r>
              <a:rPr lang="es-CO" spc="3"/>
              <a:t> </a:t>
            </a:r>
            <a:r>
              <a:rPr lang="es-CO" spc="12"/>
              <a:t>28</a:t>
            </a:r>
            <a:r>
              <a:rPr lang="es-CO"/>
              <a:t> </a:t>
            </a:r>
            <a:r>
              <a:rPr lang="es-CO" spc="15"/>
              <a:t>October</a:t>
            </a:r>
            <a:endParaRPr lang="es-CO" spc="1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83561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87913-4DC2-BE4F-9E26-D5E86B64157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3F16F36A-4FDB-D44F-90CF-0159CB72E3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D5DF39E5-C6E1-7F44-A0EB-71F13281BEFF}"/>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5" name="Marcador de pie de página 4">
            <a:extLst>
              <a:ext uri="{FF2B5EF4-FFF2-40B4-BE49-F238E27FC236}">
                <a16:creationId xmlns:a16="http://schemas.microsoft.com/office/drawing/2014/main" id="{36A32EAE-1BAC-DC48-989B-7981F6E5F08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D6957D55-C172-D740-A52A-4E060C6B39C9}"/>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1997781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92298" y="970743"/>
            <a:ext cx="10407402" cy="368562"/>
          </a:xfrm>
        </p:spPr>
        <p:txBody>
          <a:bodyPr lIns="0" tIns="0" rIns="0" bIns="0"/>
          <a:lstStyle>
            <a:lvl1pPr>
              <a:defRPr sz="2395" b="1" i="0">
                <a:solidFill>
                  <a:schemeClr val="tx1"/>
                </a:solidFill>
                <a:latin typeface="Futura"/>
                <a:cs typeface="Futur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2880" b="1" i="0">
                <a:solidFill>
                  <a:schemeClr val="bg1"/>
                </a:solidFill>
                <a:latin typeface="Futura"/>
                <a:cs typeface="Futura"/>
              </a:defRPr>
            </a:lvl1pPr>
          </a:lstStyle>
          <a:p>
            <a:pPr marL="7701" marR="3081">
              <a:lnSpc>
                <a:spcPts val="3796"/>
              </a:lnSpc>
              <a:spcBef>
                <a:spcPts val="36"/>
              </a:spcBef>
            </a:pPr>
            <a:r>
              <a:rPr lang="es-CO" spc="9"/>
              <a:t>Join</a:t>
            </a:r>
            <a:r>
              <a:rPr lang="es-CO" spc="-3"/>
              <a:t> </a:t>
            </a:r>
            <a:r>
              <a:rPr lang="es-CO" spc="9"/>
              <a:t>us</a:t>
            </a:r>
            <a:r>
              <a:rPr lang="es-CO"/>
              <a:t> </a:t>
            </a:r>
            <a:r>
              <a:rPr lang="es-CO" spc="9"/>
              <a:t>at</a:t>
            </a:r>
            <a:r>
              <a:rPr lang="es-CO" spc="-3"/>
              <a:t> </a:t>
            </a:r>
            <a:r>
              <a:rPr lang="es-CO" spc="12"/>
              <a:t>FIGO</a:t>
            </a:r>
            <a:r>
              <a:rPr lang="es-CO"/>
              <a:t> </a:t>
            </a:r>
            <a:r>
              <a:rPr lang="es-CO" spc="-24"/>
              <a:t>2021! </a:t>
            </a:r>
            <a:r>
              <a:rPr lang="es-CO" spc="-970"/>
              <a:t> </a:t>
            </a:r>
            <a:r>
              <a:rPr lang="es-CO" spc="-73"/>
              <a:t>21</a:t>
            </a:r>
            <a:r>
              <a:rPr lang="es-CO"/>
              <a:t> </a:t>
            </a:r>
            <a:r>
              <a:rPr lang="es-CO" spc="12"/>
              <a:t>–</a:t>
            </a:r>
            <a:r>
              <a:rPr lang="es-CO" spc="3"/>
              <a:t> </a:t>
            </a:r>
            <a:r>
              <a:rPr lang="es-CO" spc="12"/>
              <a:t>28</a:t>
            </a:r>
            <a:r>
              <a:rPr lang="es-CO"/>
              <a:t> </a:t>
            </a:r>
            <a:r>
              <a:rPr lang="es-CO" spc="15"/>
              <a:t>October</a:t>
            </a:r>
            <a:endParaRPr lang="es-CO" spc="1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07843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92298" y="970743"/>
            <a:ext cx="10407402" cy="368562"/>
          </a:xfrm>
        </p:spPr>
        <p:txBody>
          <a:bodyPr lIns="0" tIns="0" rIns="0" bIns="0"/>
          <a:lstStyle>
            <a:lvl1pPr>
              <a:defRPr sz="2395" b="1" i="0">
                <a:solidFill>
                  <a:schemeClr val="tx1"/>
                </a:solidFill>
                <a:latin typeface="Futura"/>
                <a:cs typeface="Futura"/>
              </a:defRPr>
            </a:lvl1pPr>
          </a:lstStyle>
          <a:p>
            <a:endParaRPr/>
          </a:p>
        </p:txBody>
      </p:sp>
      <p:sp>
        <p:nvSpPr>
          <p:cNvPr id="3" name="Holder 3"/>
          <p:cNvSpPr>
            <a:spLocks noGrp="1"/>
          </p:cNvSpPr>
          <p:nvPr>
            <p:ph sz="half" idx="2"/>
          </p:nvPr>
        </p:nvSpPr>
        <p:spPr>
          <a:xfrm>
            <a:off x="881294" y="1521116"/>
            <a:ext cx="4775136" cy="214674"/>
          </a:xfrm>
          <a:prstGeom prst="rect">
            <a:avLst/>
          </a:prstGeom>
        </p:spPr>
        <p:txBody>
          <a:bodyPr wrap="square" lIns="0" tIns="0" rIns="0" bIns="0">
            <a:spAutoFit/>
          </a:bodyPr>
          <a:lstStyle>
            <a:lvl1pPr>
              <a:defRPr sz="1395" b="0" i="0">
                <a:solidFill>
                  <a:schemeClr val="tx1"/>
                </a:solidFill>
                <a:latin typeface="Futura-Medium"/>
                <a:cs typeface="Futura-Medium"/>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880" b="1" i="0">
                <a:solidFill>
                  <a:schemeClr val="bg1"/>
                </a:solidFill>
                <a:latin typeface="Futura"/>
                <a:cs typeface="Futura"/>
              </a:defRPr>
            </a:lvl1pPr>
          </a:lstStyle>
          <a:p>
            <a:pPr marL="7701" marR="3081">
              <a:lnSpc>
                <a:spcPts val="3796"/>
              </a:lnSpc>
              <a:spcBef>
                <a:spcPts val="36"/>
              </a:spcBef>
            </a:pPr>
            <a:r>
              <a:rPr lang="es-CO" spc="9"/>
              <a:t>Join</a:t>
            </a:r>
            <a:r>
              <a:rPr lang="es-CO" spc="-3"/>
              <a:t> </a:t>
            </a:r>
            <a:r>
              <a:rPr lang="es-CO" spc="9"/>
              <a:t>us</a:t>
            </a:r>
            <a:r>
              <a:rPr lang="es-CO"/>
              <a:t> </a:t>
            </a:r>
            <a:r>
              <a:rPr lang="es-CO" spc="9"/>
              <a:t>at</a:t>
            </a:r>
            <a:r>
              <a:rPr lang="es-CO" spc="-3"/>
              <a:t> </a:t>
            </a:r>
            <a:r>
              <a:rPr lang="es-CO" spc="12"/>
              <a:t>FIGO</a:t>
            </a:r>
            <a:r>
              <a:rPr lang="es-CO"/>
              <a:t> </a:t>
            </a:r>
            <a:r>
              <a:rPr lang="es-CO" spc="-24"/>
              <a:t>2021! </a:t>
            </a:r>
            <a:r>
              <a:rPr lang="es-CO" spc="-970"/>
              <a:t> </a:t>
            </a:r>
            <a:r>
              <a:rPr lang="es-CO" spc="-73"/>
              <a:t>21</a:t>
            </a:r>
            <a:r>
              <a:rPr lang="es-CO"/>
              <a:t> </a:t>
            </a:r>
            <a:r>
              <a:rPr lang="es-CO" spc="12"/>
              <a:t>–</a:t>
            </a:r>
            <a:r>
              <a:rPr lang="es-CO" spc="3"/>
              <a:t> </a:t>
            </a:r>
            <a:r>
              <a:rPr lang="es-CO" spc="12"/>
              <a:t>28</a:t>
            </a:r>
            <a:r>
              <a:rPr lang="es-CO"/>
              <a:t> </a:t>
            </a:r>
            <a:r>
              <a:rPr lang="es-CO" spc="15"/>
              <a:t>October</a:t>
            </a:r>
            <a:endParaRPr lang="es-CO" spc="1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60542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92298" y="970743"/>
            <a:ext cx="10407402" cy="368562"/>
          </a:xfrm>
        </p:spPr>
        <p:txBody>
          <a:bodyPr lIns="0" tIns="0" rIns="0" bIns="0"/>
          <a:lstStyle>
            <a:lvl1pPr>
              <a:defRPr sz="2395" b="1" i="0">
                <a:solidFill>
                  <a:schemeClr val="tx1"/>
                </a:solidFill>
                <a:latin typeface="Futura"/>
                <a:cs typeface="Futura"/>
              </a:defRPr>
            </a:lvl1pPr>
          </a:lstStyle>
          <a:p>
            <a:endParaRPr/>
          </a:p>
        </p:txBody>
      </p:sp>
      <p:sp>
        <p:nvSpPr>
          <p:cNvPr id="3" name="Holder 3"/>
          <p:cNvSpPr>
            <a:spLocks noGrp="1"/>
          </p:cNvSpPr>
          <p:nvPr>
            <p:ph type="ftr" sz="quarter" idx="5"/>
          </p:nvPr>
        </p:nvSpPr>
        <p:spPr/>
        <p:txBody>
          <a:bodyPr lIns="0" tIns="0" rIns="0" bIns="0"/>
          <a:lstStyle>
            <a:lvl1pPr>
              <a:defRPr sz="2880" b="1" i="0">
                <a:solidFill>
                  <a:schemeClr val="bg1"/>
                </a:solidFill>
                <a:latin typeface="Futura"/>
                <a:cs typeface="Futura"/>
              </a:defRPr>
            </a:lvl1pPr>
          </a:lstStyle>
          <a:p>
            <a:pPr marL="7701" marR="3081">
              <a:lnSpc>
                <a:spcPts val="3796"/>
              </a:lnSpc>
              <a:spcBef>
                <a:spcPts val="36"/>
              </a:spcBef>
            </a:pPr>
            <a:r>
              <a:rPr lang="es-CO" spc="9"/>
              <a:t>Join</a:t>
            </a:r>
            <a:r>
              <a:rPr lang="es-CO" spc="-3"/>
              <a:t> </a:t>
            </a:r>
            <a:r>
              <a:rPr lang="es-CO" spc="9"/>
              <a:t>us</a:t>
            </a:r>
            <a:r>
              <a:rPr lang="es-CO"/>
              <a:t> </a:t>
            </a:r>
            <a:r>
              <a:rPr lang="es-CO" spc="9"/>
              <a:t>at</a:t>
            </a:r>
            <a:r>
              <a:rPr lang="es-CO" spc="-3"/>
              <a:t> </a:t>
            </a:r>
            <a:r>
              <a:rPr lang="es-CO" spc="12"/>
              <a:t>FIGO</a:t>
            </a:r>
            <a:r>
              <a:rPr lang="es-CO"/>
              <a:t> </a:t>
            </a:r>
            <a:r>
              <a:rPr lang="es-CO" spc="-24"/>
              <a:t>2021! </a:t>
            </a:r>
            <a:r>
              <a:rPr lang="es-CO" spc="-970"/>
              <a:t> </a:t>
            </a:r>
            <a:r>
              <a:rPr lang="es-CO" spc="-73"/>
              <a:t>21</a:t>
            </a:r>
            <a:r>
              <a:rPr lang="es-CO"/>
              <a:t> </a:t>
            </a:r>
            <a:r>
              <a:rPr lang="es-CO" spc="12"/>
              <a:t>–</a:t>
            </a:r>
            <a:r>
              <a:rPr lang="es-CO" spc="3"/>
              <a:t> </a:t>
            </a:r>
            <a:r>
              <a:rPr lang="es-CO" spc="12"/>
              <a:t>28</a:t>
            </a:r>
            <a:r>
              <a:rPr lang="es-CO"/>
              <a:t> </a:t>
            </a:r>
            <a:r>
              <a:rPr lang="es-CO" spc="15"/>
              <a:t>October</a:t>
            </a:r>
            <a:endParaRPr lang="es-CO" spc="1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764816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880" b="1" i="0">
                <a:solidFill>
                  <a:schemeClr val="bg1"/>
                </a:solidFill>
                <a:latin typeface="Futura"/>
                <a:cs typeface="Futura"/>
              </a:defRPr>
            </a:lvl1pPr>
          </a:lstStyle>
          <a:p>
            <a:pPr marL="7701" marR="3081">
              <a:lnSpc>
                <a:spcPts val="3796"/>
              </a:lnSpc>
              <a:spcBef>
                <a:spcPts val="36"/>
              </a:spcBef>
            </a:pPr>
            <a:r>
              <a:rPr lang="es-CO" spc="9"/>
              <a:t>Join</a:t>
            </a:r>
            <a:r>
              <a:rPr lang="es-CO" spc="-3"/>
              <a:t> </a:t>
            </a:r>
            <a:r>
              <a:rPr lang="es-CO" spc="9"/>
              <a:t>us</a:t>
            </a:r>
            <a:r>
              <a:rPr lang="es-CO"/>
              <a:t> </a:t>
            </a:r>
            <a:r>
              <a:rPr lang="es-CO" spc="9"/>
              <a:t>at</a:t>
            </a:r>
            <a:r>
              <a:rPr lang="es-CO" spc="-3"/>
              <a:t> </a:t>
            </a:r>
            <a:r>
              <a:rPr lang="es-CO" spc="12"/>
              <a:t>FIGO</a:t>
            </a:r>
            <a:r>
              <a:rPr lang="es-CO"/>
              <a:t> </a:t>
            </a:r>
            <a:r>
              <a:rPr lang="es-CO" spc="-24"/>
              <a:t>2021! </a:t>
            </a:r>
            <a:r>
              <a:rPr lang="es-CO" spc="-970"/>
              <a:t> </a:t>
            </a:r>
            <a:r>
              <a:rPr lang="es-CO" spc="-73"/>
              <a:t>21</a:t>
            </a:r>
            <a:r>
              <a:rPr lang="es-CO"/>
              <a:t> </a:t>
            </a:r>
            <a:r>
              <a:rPr lang="es-CO" spc="12"/>
              <a:t>–</a:t>
            </a:r>
            <a:r>
              <a:rPr lang="es-CO" spc="3"/>
              <a:t> </a:t>
            </a:r>
            <a:r>
              <a:rPr lang="es-CO" spc="12"/>
              <a:t>28</a:t>
            </a:r>
            <a:r>
              <a:rPr lang="es-CO"/>
              <a:t> </a:t>
            </a:r>
            <a:r>
              <a:rPr lang="es-CO" spc="15"/>
              <a:t>October</a:t>
            </a:r>
            <a:endParaRPr lang="es-CO" spc="1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44027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EBFDF6-1A8A-8C4B-8CB9-3E2B04171057}"/>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B53F346F-9164-6C49-AA18-357368232236}"/>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78D32B92-72DD-454B-9180-9B134CAFF28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91F7ADAC-2646-0A45-9FE2-C7D6BCA98821}"/>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6" name="Marcador de pie de página 5">
            <a:extLst>
              <a:ext uri="{FF2B5EF4-FFF2-40B4-BE49-F238E27FC236}">
                <a16:creationId xmlns:a16="http://schemas.microsoft.com/office/drawing/2014/main" id="{853E510D-3709-494B-98F2-A916D81379C7}"/>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239F4A22-10FB-E247-B253-C1C4D62A8594}"/>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372425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8DCFE-A147-1C46-A4EA-84616C587FB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0EE199F0-2286-144E-A1C1-E20D4377F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51A758D1-9612-FE4E-B35D-5B115DB67A2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97ED23A0-861C-EC47-B09A-63F478E4B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3C6134-5D24-374A-8F2F-226BEA57EBC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ABE5D229-29A2-C647-8791-B0C296A5FE1D}"/>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8" name="Marcador de pie de página 7">
            <a:extLst>
              <a:ext uri="{FF2B5EF4-FFF2-40B4-BE49-F238E27FC236}">
                <a16:creationId xmlns:a16="http://schemas.microsoft.com/office/drawing/2014/main" id="{1ABB2A34-4875-F949-AC02-0A84FE4A7EB8}"/>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0D3CC8F4-9E80-FD47-981F-47C3153953C8}"/>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47622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DC938-857E-E74E-8ADE-A23DB263C78E}"/>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A9C1621A-C4BB-4144-B113-7105FEE7674C}"/>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4" name="Marcador de pie de página 3">
            <a:extLst>
              <a:ext uri="{FF2B5EF4-FFF2-40B4-BE49-F238E27FC236}">
                <a16:creationId xmlns:a16="http://schemas.microsoft.com/office/drawing/2014/main" id="{E5894AC6-4001-3F46-9A41-5510E7F8AC30}"/>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D2E9FFAC-47F6-8441-B417-13A655945E7B}"/>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195092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CDE8D5-B07B-294E-B876-F0478A458F7C}"/>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3" name="Marcador de pie de página 2">
            <a:extLst>
              <a:ext uri="{FF2B5EF4-FFF2-40B4-BE49-F238E27FC236}">
                <a16:creationId xmlns:a16="http://schemas.microsoft.com/office/drawing/2014/main" id="{95CDFDE3-A551-B845-B980-7F8317881AA7}"/>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691AB83B-2A88-3A4D-B40B-D53A5B533D12}"/>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174632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5CCCD-EA0C-0F48-A350-30F6FDB38AF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ECE24D40-0A07-B941-B70B-D6691C463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BF94D8FD-C0A7-FD43-B592-271AD1D1D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7C41FE8-1C9D-2748-A6DD-E20D119AD920}"/>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6" name="Marcador de pie de página 5">
            <a:extLst>
              <a:ext uri="{FF2B5EF4-FFF2-40B4-BE49-F238E27FC236}">
                <a16:creationId xmlns:a16="http://schemas.microsoft.com/office/drawing/2014/main" id="{26C820CF-D924-814D-AF42-92C8D23118EE}"/>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6A7777FB-906F-F949-B976-24C9D79E6FF5}"/>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48937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88236-9AB2-364F-BD1E-56928EC6274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53FE151B-F1D5-1C48-95C9-28B1FF19C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FEEB21F1-C827-6147-B60F-F7C55F939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FF850FC-19D7-2C49-95F6-DA858A6F3868}"/>
              </a:ext>
            </a:extLst>
          </p:cNvPr>
          <p:cNvSpPr>
            <a:spLocks noGrp="1"/>
          </p:cNvSpPr>
          <p:nvPr>
            <p:ph type="dt" sz="half" idx="10"/>
          </p:nvPr>
        </p:nvSpPr>
        <p:spPr/>
        <p:txBody>
          <a:bodyPr/>
          <a:lstStyle/>
          <a:p>
            <a:fld id="{77A261ED-56BD-7F47-BC21-F5B929BBBD72}" type="datetimeFigureOut">
              <a:rPr lang="es-ES_tradnl" smtClean="0"/>
              <a:t>12/8/21</a:t>
            </a:fld>
            <a:endParaRPr lang="es-ES_tradnl"/>
          </a:p>
        </p:txBody>
      </p:sp>
      <p:sp>
        <p:nvSpPr>
          <p:cNvPr id="6" name="Marcador de pie de página 5">
            <a:extLst>
              <a:ext uri="{FF2B5EF4-FFF2-40B4-BE49-F238E27FC236}">
                <a16:creationId xmlns:a16="http://schemas.microsoft.com/office/drawing/2014/main" id="{8D9CAA46-8CEB-0A42-A1F1-419561A39A6B}"/>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9E87E25D-0766-C84E-89E1-A2179AA942EF}"/>
              </a:ext>
            </a:extLst>
          </p:cNvPr>
          <p:cNvSpPr>
            <a:spLocks noGrp="1"/>
          </p:cNvSpPr>
          <p:nvPr>
            <p:ph type="sldNum" sz="quarter" idx="12"/>
          </p:nvPr>
        </p:nvSpPr>
        <p:spPr/>
        <p:txBody>
          <a:body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316485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1.xml"/><Relationship Id="rId7" Type="http://schemas.openxmlformats.org/officeDocument/2006/relationships/image" Target="../media/image5.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77BA25-3629-2B4A-9674-2D7D212970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D1EB6230-A4B0-CD47-9C75-60A3BC8BD9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67FB9053-8C29-6840-8F60-F35E136EA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261ED-56BD-7F47-BC21-F5B929BBBD72}" type="datetimeFigureOut">
              <a:rPr lang="es-ES_tradnl" smtClean="0"/>
              <a:t>12/8/21</a:t>
            </a:fld>
            <a:endParaRPr lang="es-ES_tradnl"/>
          </a:p>
        </p:txBody>
      </p:sp>
      <p:sp>
        <p:nvSpPr>
          <p:cNvPr id="5" name="Marcador de pie de página 4">
            <a:extLst>
              <a:ext uri="{FF2B5EF4-FFF2-40B4-BE49-F238E27FC236}">
                <a16:creationId xmlns:a16="http://schemas.microsoft.com/office/drawing/2014/main" id="{198F95EC-7901-CD4C-9786-22D67AE73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32E44AB3-B276-834E-AB04-883E299B8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B3D00-407D-3D4E-805B-BE5AE2B6C485}" type="slidenum">
              <a:rPr lang="es-ES_tradnl" smtClean="0"/>
              <a:t>‹Nº›</a:t>
            </a:fld>
            <a:endParaRPr lang="es-ES_tradnl"/>
          </a:p>
        </p:txBody>
      </p:sp>
    </p:spTree>
    <p:extLst>
      <p:ext uri="{BB962C8B-B14F-4D97-AF65-F5344CB8AC3E}">
        <p14:creationId xmlns:p14="http://schemas.microsoft.com/office/powerpoint/2010/main" val="283493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8/12/21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72435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7" y="5468341"/>
            <a:ext cx="12191993" cy="1389172"/>
          </a:xfrm>
          <a:prstGeom prst="rect">
            <a:avLst/>
          </a:prstGeom>
        </p:spPr>
      </p:pic>
      <p:sp>
        <p:nvSpPr>
          <p:cNvPr id="17" name="bg object 17"/>
          <p:cNvSpPr/>
          <p:nvPr/>
        </p:nvSpPr>
        <p:spPr>
          <a:xfrm>
            <a:off x="9316421" y="5913386"/>
            <a:ext cx="1375932" cy="215636"/>
          </a:xfrm>
          <a:custGeom>
            <a:avLst/>
            <a:gdLst/>
            <a:ahLst/>
            <a:cxnLst/>
            <a:rect l="l" t="t" r="r" b="b"/>
            <a:pathLst>
              <a:path w="2268855" h="355600">
                <a:moveTo>
                  <a:pt x="192519" y="10121"/>
                </a:moveTo>
                <a:lnTo>
                  <a:pt x="0" y="10121"/>
                </a:lnTo>
                <a:lnTo>
                  <a:pt x="0" y="83781"/>
                </a:lnTo>
                <a:lnTo>
                  <a:pt x="0" y="139661"/>
                </a:lnTo>
                <a:lnTo>
                  <a:pt x="0" y="213321"/>
                </a:lnTo>
                <a:lnTo>
                  <a:pt x="0" y="345401"/>
                </a:lnTo>
                <a:lnTo>
                  <a:pt x="87350" y="345401"/>
                </a:lnTo>
                <a:lnTo>
                  <a:pt x="87350" y="213321"/>
                </a:lnTo>
                <a:lnTo>
                  <a:pt x="183159" y="213321"/>
                </a:lnTo>
                <a:lnTo>
                  <a:pt x="183159" y="139661"/>
                </a:lnTo>
                <a:lnTo>
                  <a:pt x="87350" y="139661"/>
                </a:lnTo>
                <a:lnTo>
                  <a:pt x="87350" y="83781"/>
                </a:lnTo>
                <a:lnTo>
                  <a:pt x="192519" y="83781"/>
                </a:lnTo>
                <a:lnTo>
                  <a:pt x="192519" y="10121"/>
                </a:lnTo>
                <a:close/>
              </a:path>
              <a:path w="2268855" h="355600">
                <a:moveTo>
                  <a:pt x="332003" y="9804"/>
                </a:moveTo>
                <a:lnTo>
                  <a:pt x="244652" y="9804"/>
                </a:lnTo>
                <a:lnTo>
                  <a:pt x="244652" y="345821"/>
                </a:lnTo>
                <a:lnTo>
                  <a:pt x="332003" y="345821"/>
                </a:lnTo>
                <a:lnTo>
                  <a:pt x="332003" y="9804"/>
                </a:lnTo>
                <a:close/>
              </a:path>
              <a:path w="2268855" h="355600">
                <a:moveTo>
                  <a:pt x="739317" y="157759"/>
                </a:moveTo>
                <a:lnTo>
                  <a:pt x="565962" y="157759"/>
                </a:lnTo>
                <a:lnTo>
                  <a:pt x="565962" y="225488"/>
                </a:lnTo>
                <a:lnTo>
                  <a:pt x="637717" y="225488"/>
                </a:lnTo>
                <a:lnTo>
                  <a:pt x="636346" y="232575"/>
                </a:lnTo>
                <a:lnTo>
                  <a:pt x="607034" y="271475"/>
                </a:lnTo>
                <a:lnTo>
                  <a:pt x="575475" y="279412"/>
                </a:lnTo>
                <a:lnTo>
                  <a:pt x="566851" y="279412"/>
                </a:lnTo>
                <a:lnTo>
                  <a:pt x="528535" y="272072"/>
                </a:lnTo>
                <a:lnTo>
                  <a:pt x="495681" y="244348"/>
                </a:lnTo>
                <a:lnTo>
                  <a:pt x="480009" y="200647"/>
                </a:lnTo>
                <a:lnTo>
                  <a:pt x="478624" y="180035"/>
                </a:lnTo>
                <a:lnTo>
                  <a:pt x="479018" y="168516"/>
                </a:lnTo>
                <a:lnTo>
                  <a:pt x="488619" y="128028"/>
                </a:lnTo>
                <a:lnTo>
                  <a:pt x="515442" y="92468"/>
                </a:lnTo>
                <a:lnTo>
                  <a:pt x="556387" y="76657"/>
                </a:lnTo>
                <a:lnTo>
                  <a:pt x="565962" y="76200"/>
                </a:lnTo>
                <a:lnTo>
                  <a:pt x="577456" y="76949"/>
                </a:lnTo>
                <a:lnTo>
                  <a:pt x="616889" y="95224"/>
                </a:lnTo>
                <a:lnTo>
                  <a:pt x="638162" y="127901"/>
                </a:lnTo>
                <a:lnTo>
                  <a:pt x="721055" y="93586"/>
                </a:lnTo>
                <a:lnTo>
                  <a:pt x="693762" y="52146"/>
                </a:lnTo>
                <a:lnTo>
                  <a:pt x="658215" y="23177"/>
                </a:lnTo>
                <a:lnTo>
                  <a:pt x="615315" y="6121"/>
                </a:lnTo>
                <a:lnTo>
                  <a:pt x="565962" y="444"/>
                </a:lnTo>
                <a:lnTo>
                  <a:pt x="546163" y="1257"/>
                </a:lnTo>
                <a:lnTo>
                  <a:pt x="492442" y="13360"/>
                </a:lnTo>
                <a:lnTo>
                  <a:pt x="448360" y="38519"/>
                </a:lnTo>
                <a:lnTo>
                  <a:pt x="415340" y="75031"/>
                </a:lnTo>
                <a:lnTo>
                  <a:pt x="394411" y="122174"/>
                </a:lnTo>
                <a:lnTo>
                  <a:pt x="387261" y="177368"/>
                </a:lnTo>
                <a:lnTo>
                  <a:pt x="388073" y="196773"/>
                </a:lnTo>
                <a:lnTo>
                  <a:pt x="400189" y="249783"/>
                </a:lnTo>
                <a:lnTo>
                  <a:pt x="425335" y="293649"/>
                </a:lnTo>
                <a:lnTo>
                  <a:pt x="461733" y="326720"/>
                </a:lnTo>
                <a:lnTo>
                  <a:pt x="508355" y="347916"/>
                </a:lnTo>
                <a:lnTo>
                  <a:pt x="563295" y="355180"/>
                </a:lnTo>
                <a:lnTo>
                  <a:pt x="577380" y="354736"/>
                </a:lnTo>
                <a:lnTo>
                  <a:pt x="617664" y="348056"/>
                </a:lnTo>
                <a:lnTo>
                  <a:pt x="654050" y="333717"/>
                </a:lnTo>
                <a:lnTo>
                  <a:pt x="694410" y="303174"/>
                </a:lnTo>
                <a:lnTo>
                  <a:pt x="717156" y="271678"/>
                </a:lnTo>
                <a:lnTo>
                  <a:pt x="733755" y="227393"/>
                </a:lnTo>
                <a:lnTo>
                  <a:pt x="738771" y="183273"/>
                </a:lnTo>
                <a:lnTo>
                  <a:pt x="739190" y="170827"/>
                </a:lnTo>
                <a:lnTo>
                  <a:pt x="739317" y="157759"/>
                </a:lnTo>
                <a:close/>
              </a:path>
              <a:path w="2268855" h="355600">
                <a:moveTo>
                  <a:pt x="1151547" y="177812"/>
                </a:moveTo>
                <a:lnTo>
                  <a:pt x="1143774" y="124548"/>
                </a:lnTo>
                <a:lnTo>
                  <a:pt x="1125664" y="85115"/>
                </a:lnTo>
                <a:lnTo>
                  <a:pt x="1099185" y="51689"/>
                </a:lnTo>
                <a:lnTo>
                  <a:pt x="1060183" y="23482"/>
                </a:lnTo>
                <a:lnTo>
                  <a:pt x="1060183" y="177812"/>
                </a:lnTo>
                <a:lnTo>
                  <a:pt x="1059713" y="187642"/>
                </a:lnTo>
                <a:lnTo>
                  <a:pt x="1043635" y="230632"/>
                </a:lnTo>
                <a:lnTo>
                  <a:pt x="1009904" y="259803"/>
                </a:lnTo>
                <a:lnTo>
                  <a:pt x="965263" y="270510"/>
                </a:lnTo>
                <a:lnTo>
                  <a:pt x="955802" y="270078"/>
                </a:lnTo>
                <a:lnTo>
                  <a:pt x="912837" y="255308"/>
                </a:lnTo>
                <a:lnTo>
                  <a:pt x="882484" y="222999"/>
                </a:lnTo>
                <a:lnTo>
                  <a:pt x="870788" y="177812"/>
                </a:lnTo>
                <a:lnTo>
                  <a:pt x="871258" y="167982"/>
                </a:lnTo>
                <a:lnTo>
                  <a:pt x="887272" y="125006"/>
                </a:lnTo>
                <a:lnTo>
                  <a:pt x="920623" y="95834"/>
                </a:lnTo>
                <a:lnTo>
                  <a:pt x="965263" y="85115"/>
                </a:lnTo>
                <a:lnTo>
                  <a:pt x="974725" y="85547"/>
                </a:lnTo>
                <a:lnTo>
                  <a:pt x="1017739" y="100330"/>
                </a:lnTo>
                <a:lnTo>
                  <a:pt x="1048473" y="132638"/>
                </a:lnTo>
                <a:lnTo>
                  <a:pt x="1060183" y="177812"/>
                </a:lnTo>
                <a:lnTo>
                  <a:pt x="1060183" y="23482"/>
                </a:lnTo>
                <a:lnTo>
                  <a:pt x="1022591" y="8089"/>
                </a:lnTo>
                <a:lnTo>
                  <a:pt x="965263" y="444"/>
                </a:lnTo>
                <a:lnTo>
                  <a:pt x="945197" y="1295"/>
                </a:lnTo>
                <a:lnTo>
                  <a:pt x="907656" y="8089"/>
                </a:lnTo>
                <a:lnTo>
                  <a:pt x="858481" y="30251"/>
                </a:lnTo>
                <a:lnTo>
                  <a:pt x="819988" y="64236"/>
                </a:lnTo>
                <a:lnTo>
                  <a:pt x="793242" y="108064"/>
                </a:lnTo>
                <a:lnTo>
                  <a:pt x="780288" y="159423"/>
                </a:lnTo>
                <a:lnTo>
                  <a:pt x="779424" y="177812"/>
                </a:lnTo>
                <a:lnTo>
                  <a:pt x="780288" y="196215"/>
                </a:lnTo>
                <a:lnTo>
                  <a:pt x="793242" y="247561"/>
                </a:lnTo>
                <a:lnTo>
                  <a:pt x="819988" y="291388"/>
                </a:lnTo>
                <a:lnTo>
                  <a:pt x="858481" y="325386"/>
                </a:lnTo>
                <a:lnTo>
                  <a:pt x="907656" y="347535"/>
                </a:lnTo>
                <a:lnTo>
                  <a:pt x="945197" y="354330"/>
                </a:lnTo>
                <a:lnTo>
                  <a:pt x="965263" y="355180"/>
                </a:lnTo>
                <a:lnTo>
                  <a:pt x="985151" y="354330"/>
                </a:lnTo>
                <a:lnTo>
                  <a:pt x="1040130" y="341591"/>
                </a:lnTo>
                <a:lnTo>
                  <a:pt x="1086218" y="315315"/>
                </a:lnTo>
                <a:lnTo>
                  <a:pt x="1121181" y="277812"/>
                </a:lnTo>
                <a:lnTo>
                  <a:pt x="1125651" y="270510"/>
                </a:lnTo>
                <a:lnTo>
                  <a:pt x="1130147" y="263194"/>
                </a:lnTo>
                <a:lnTo>
                  <a:pt x="1137729" y="247561"/>
                </a:lnTo>
                <a:lnTo>
                  <a:pt x="1143774" y="231076"/>
                </a:lnTo>
                <a:lnTo>
                  <a:pt x="1148092" y="213969"/>
                </a:lnTo>
                <a:lnTo>
                  <a:pt x="1150683" y="196215"/>
                </a:lnTo>
                <a:lnTo>
                  <a:pt x="1151547" y="177812"/>
                </a:lnTo>
                <a:close/>
              </a:path>
              <a:path w="2268855" h="355600">
                <a:moveTo>
                  <a:pt x="1454581" y="271843"/>
                </a:moveTo>
                <a:lnTo>
                  <a:pt x="1345831" y="271843"/>
                </a:lnTo>
                <a:lnTo>
                  <a:pt x="1401546" y="219697"/>
                </a:lnTo>
                <a:lnTo>
                  <a:pt x="1413586" y="207518"/>
                </a:lnTo>
                <a:lnTo>
                  <a:pt x="1439202" y="171792"/>
                </a:lnTo>
                <a:lnTo>
                  <a:pt x="1450276" y="134315"/>
                </a:lnTo>
                <a:lnTo>
                  <a:pt x="1451013" y="120777"/>
                </a:lnTo>
                <a:lnTo>
                  <a:pt x="1450403" y="108077"/>
                </a:lnTo>
                <a:lnTo>
                  <a:pt x="1435836" y="62204"/>
                </a:lnTo>
                <a:lnTo>
                  <a:pt x="1404937" y="27178"/>
                </a:lnTo>
                <a:lnTo>
                  <a:pt x="1360614" y="5905"/>
                </a:lnTo>
                <a:lnTo>
                  <a:pt x="1320888" y="889"/>
                </a:lnTo>
                <a:lnTo>
                  <a:pt x="1306918" y="1473"/>
                </a:lnTo>
                <a:lnTo>
                  <a:pt x="1268526" y="10248"/>
                </a:lnTo>
                <a:lnTo>
                  <a:pt x="1227302" y="36982"/>
                </a:lnTo>
                <a:lnTo>
                  <a:pt x="1200327" y="78422"/>
                </a:lnTo>
                <a:lnTo>
                  <a:pt x="1191348" y="117538"/>
                </a:lnTo>
                <a:lnTo>
                  <a:pt x="1190752" y="131914"/>
                </a:lnTo>
                <a:lnTo>
                  <a:pt x="1286116" y="131914"/>
                </a:lnTo>
                <a:lnTo>
                  <a:pt x="1285227" y="125666"/>
                </a:lnTo>
                <a:lnTo>
                  <a:pt x="1284782" y="120929"/>
                </a:lnTo>
                <a:lnTo>
                  <a:pt x="1300314" y="83616"/>
                </a:lnTo>
                <a:lnTo>
                  <a:pt x="1322666" y="77101"/>
                </a:lnTo>
                <a:lnTo>
                  <a:pt x="1328902" y="77101"/>
                </a:lnTo>
                <a:lnTo>
                  <a:pt x="1359725" y="106807"/>
                </a:lnTo>
                <a:lnTo>
                  <a:pt x="1360551" y="111709"/>
                </a:lnTo>
                <a:lnTo>
                  <a:pt x="1360551" y="121513"/>
                </a:lnTo>
                <a:lnTo>
                  <a:pt x="1346962" y="160870"/>
                </a:lnTo>
                <a:lnTo>
                  <a:pt x="1319110" y="201206"/>
                </a:lnTo>
                <a:lnTo>
                  <a:pt x="1283004" y="242862"/>
                </a:lnTo>
                <a:lnTo>
                  <a:pt x="1184071" y="345821"/>
                </a:lnTo>
                <a:lnTo>
                  <a:pt x="1454581" y="345821"/>
                </a:lnTo>
                <a:lnTo>
                  <a:pt x="1454581" y="271843"/>
                </a:lnTo>
                <a:close/>
              </a:path>
              <a:path w="2268855" h="355600">
                <a:moveTo>
                  <a:pt x="1768309" y="177368"/>
                </a:moveTo>
                <a:lnTo>
                  <a:pt x="1765693" y="139103"/>
                </a:lnTo>
                <a:lnTo>
                  <a:pt x="1752079" y="88722"/>
                </a:lnTo>
                <a:lnTo>
                  <a:pt x="1746872" y="77533"/>
                </a:lnTo>
                <a:lnTo>
                  <a:pt x="1745297" y="74142"/>
                </a:lnTo>
                <a:lnTo>
                  <a:pt x="1718818" y="37642"/>
                </a:lnTo>
                <a:lnTo>
                  <a:pt x="1683639" y="12700"/>
                </a:lnTo>
                <a:lnTo>
                  <a:pt x="1681861" y="11976"/>
                </a:lnTo>
                <a:lnTo>
                  <a:pt x="1681861" y="177368"/>
                </a:lnTo>
                <a:lnTo>
                  <a:pt x="1681607" y="188252"/>
                </a:lnTo>
                <a:lnTo>
                  <a:pt x="1675638" y="226758"/>
                </a:lnTo>
                <a:lnTo>
                  <a:pt x="1658734" y="261429"/>
                </a:lnTo>
                <a:lnTo>
                  <a:pt x="1634464" y="277647"/>
                </a:lnTo>
                <a:lnTo>
                  <a:pt x="1617535" y="277647"/>
                </a:lnTo>
                <a:lnTo>
                  <a:pt x="1585379" y="249555"/>
                </a:lnTo>
                <a:lnTo>
                  <a:pt x="1572260" y="208534"/>
                </a:lnTo>
                <a:lnTo>
                  <a:pt x="1569999" y="177368"/>
                </a:lnTo>
                <a:lnTo>
                  <a:pt x="1570253" y="166662"/>
                </a:lnTo>
                <a:lnTo>
                  <a:pt x="1576222" y="128117"/>
                </a:lnTo>
                <a:lnTo>
                  <a:pt x="1593456" y="93700"/>
                </a:lnTo>
                <a:lnTo>
                  <a:pt x="1617535" y="77533"/>
                </a:lnTo>
                <a:lnTo>
                  <a:pt x="1634464" y="77533"/>
                </a:lnTo>
                <a:lnTo>
                  <a:pt x="1666709" y="105384"/>
                </a:lnTo>
                <a:lnTo>
                  <a:pt x="1679600" y="146494"/>
                </a:lnTo>
                <a:lnTo>
                  <a:pt x="1681861" y="177368"/>
                </a:lnTo>
                <a:lnTo>
                  <a:pt x="1681861" y="11976"/>
                </a:lnTo>
                <a:lnTo>
                  <a:pt x="1670189" y="7137"/>
                </a:lnTo>
                <a:lnTo>
                  <a:pt x="1656118" y="3175"/>
                </a:lnTo>
                <a:lnTo>
                  <a:pt x="1641436" y="787"/>
                </a:lnTo>
                <a:lnTo>
                  <a:pt x="1626158" y="0"/>
                </a:lnTo>
                <a:lnTo>
                  <a:pt x="1610677" y="787"/>
                </a:lnTo>
                <a:lnTo>
                  <a:pt x="1568437" y="12700"/>
                </a:lnTo>
                <a:lnTo>
                  <a:pt x="1533334" y="37642"/>
                </a:lnTo>
                <a:lnTo>
                  <a:pt x="1506601" y="74142"/>
                </a:lnTo>
                <a:lnTo>
                  <a:pt x="1489430" y="121348"/>
                </a:lnTo>
                <a:lnTo>
                  <a:pt x="1483537" y="177368"/>
                </a:lnTo>
                <a:lnTo>
                  <a:pt x="1484198" y="196964"/>
                </a:lnTo>
                <a:lnTo>
                  <a:pt x="1494015" y="250228"/>
                </a:lnTo>
                <a:lnTo>
                  <a:pt x="1514487" y="294106"/>
                </a:lnTo>
                <a:lnTo>
                  <a:pt x="1544142" y="327101"/>
                </a:lnTo>
                <a:lnTo>
                  <a:pt x="1581823" y="348043"/>
                </a:lnTo>
                <a:lnTo>
                  <a:pt x="1626158" y="355180"/>
                </a:lnTo>
                <a:lnTo>
                  <a:pt x="1641436" y="354380"/>
                </a:lnTo>
                <a:lnTo>
                  <a:pt x="1683639" y="342480"/>
                </a:lnTo>
                <a:lnTo>
                  <a:pt x="1718818" y="317411"/>
                </a:lnTo>
                <a:lnTo>
                  <a:pt x="1745297" y="280644"/>
                </a:lnTo>
                <a:lnTo>
                  <a:pt x="1762417" y="233387"/>
                </a:lnTo>
                <a:lnTo>
                  <a:pt x="1767649" y="196964"/>
                </a:lnTo>
                <a:lnTo>
                  <a:pt x="1768309" y="177368"/>
                </a:lnTo>
                <a:close/>
              </a:path>
              <a:path w="2268855" h="355600">
                <a:moveTo>
                  <a:pt x="2060651" y="271843"/>
                </a:moveTo>
                <a:lnTo>
                  <a:pt x="1951913" y="271843"/>
                </a:lnTo>
                <a:lnTo>
                  <a:pt x="2007616" y="219697"/>
                </a:lnTo>
                <a:lnTo>
                  <a:pt x="2019655" y="207518"/>
                </a:lnTo>
                <a:lnTo>
                  <a:pt x="2045284" y="171792"/>
                </a:lnTo>
                <a:lnTo>
                  <a:pt x="2056358" y="134315"/>
                </a:lnTo>
                <a:lnTo>
                  <a:pt x="2057095" y="120777"/>
                </a:lnTo>
                <a:lnTo>
                  <a:pt x="2056472" y="108077"/>
                </a:lnTo>
                <a:lnTo>
                  <a:pt x="2041906" y="62204"/>
                </a:lnTo>
                <a:lnTo>
                  <a:pt x="2011006" y="27178"/>
                </a:lnTo>
                <a:lnTo>
                  <a:pt x="1966683" y="5905"/>
                </a:lnTo>
                <a:lnTo>
                  <a:pt x="1926958" y="889"/>
                </a:lnTo>
                <a:lnTo>
                  <a:pt x="1912988" y="1473"/>
                </a:lnTo>
                <a:lnTo>
                  <a:pt x="1874596" y="10248"/>
                </a:lnTo>
                <a:lnTo>
                  <a:pt x="1833372" y="36982"/>
                </a:lnTo>
                <a:lnTo>
                  <a:pt x="1806409" y="78422"/>
                </a:lnTo>
                <a:lnTo>
                  <a:pt x="1797431" y="117538"/>
                </a:lnTo>
                <a:lnTo>
                  <a:pt x="1796834" y="131914"/>
                </a:lnTo>
                <a:lnTo>
                  <a:pt x="1892198" y="131914"/>
                </a:lnTo>
                <a:lnTo>
                  <a:pt x="1891309" y="125666"/>
                </a:lnTo>
                <a:lnTo>
                  <a:pt x="1890852" y="120929"/>
                </a:lnTo>
                <a:lnTo>
                  <a:pt x="1906384" y="83616"/>
                </a:lnTo>
                <a:lnTo>
                  <a:pt x="1928736" y="77101"/>
                </a:lnTo>
                <a:lnTo>
                  <a:pt x="1934984" y="77101"/>
                </a:lnTo>
                <a:lnTo>
                  <a:pt x="1965794" y="106807"/>
                </a:lnTo>
                <a:lnTo>
                  <a:pt x="1966620" y="111709"/>
                </a:lnTo>
                <a:lnTo>
                  <a:pt x="1966620" y="121513"/>
                </a:lnTo>
                <a:lnTo>
                  <a:pt x="1953031" y="160870"/>
                </a:lnTo>
                <a:lnTo>
                  <a:pt x="1925180" y="201206"/>
                </a:lnTo>
                <a:lnTo>
                  <a:pt x="1889086" y="242862"/>
                </a:lnTo>
                <a:lnTo>
                  <a:pt x="1790153" y="345821"/>
                </a:lnTo>
                <a:lnTo>
                  <a:pt x="2060651" y="345821"/>
                </a:lnTo>
                <a:lnTo>
                  <a:pt x="2060651" y="271843"/>
                </a:lnTo>
                <a:close/>
              </a:path>
              <a:path w="2268855" h="355600">
                <a:moveTo>
                  <a:pt x="2268321" y="10121"/>
                </a:moveTo>
                <a:lnTo>
                  <a:pt x="2131961" y="10121"/>
                </a:lnTo>
                <a:lnTo>
                  <a:pt x="2131961" y="83781"/>
                </a:lnTo>
                <a:lnTo>
                  <a:pt x="2180971" y="83781"/>
                </a:lnTo>
                <a:lnTo>
                  <a:pt x="2180971" y="345401"/>
                </a:lnTo>
                <a:lnTo>
                  <a:pt x="2268321" y="345401"/>
                </a:lnTo>
                <a:lnTo>
                  <a:pt x="2268321" y="83781"/>
                </a:lnTo>
                <a:lnTo>
                  <a:pt x="2268321" y="10121"/>
                </a:lnTo>
                <a:close/>
              </a:path>
            </a:pathLst>
          </a:custGeom>
          <a:solidFill>
            <a:srgbClr val="00AF80"/>
          </a:solidFill>
        </p:spPr>
        <p:txBody>
          <a:bodyPr wrap="square" lIns="0" tIns="0" rIns="0" bIns="0" rtlCol="0"/>
          <a:lstStyle/>
          <a:p>
            <a:endParaRPr sz="1092"/>
          </a:p>
        </p:txBody>
      </p:sp>
      <p:pic>
        <p:nvPicPr>
          <p:cNvPr id="18" name="bg object 18"/>
          <p:cNvPicPr/>
          <p:nvPr/>
        </p:nvPicPr>
        <p:blipFill>
          <a:blip r:embed="rId8" cstate="print"/>
          <a:stretch>
            <a:fillRect/>
          </a:stretch>
        </p:blipFill>
        <p:spPr>
          <a:xfrm>
            <a:off x="10743920" y="6065525"/>
            <a:ext cx="63239" cy="63242"/>
          </a:xfrm>
          <a:prstGeom prst="rect">
            <a:avLst/>
          </a:prstGeom>
        </p:spPr>
      </p:pic>
      <p:sp>
        <p:nvSpPr>
          <p:cNvPr id="19" name="bg object 19"/>
          <p:cNvSpPr/>
          <p:nvPr/>
        </p:nvSpPr>
        <p:spPr>
          <a:xfrm>
            <a:off x="9316429" y="5913656"/>
            <a:ext cx="2169991" cy="668472"/>
          </a:xfrm>
          <a:custGeom>
            <a:avLst/>
            <a:gdLst/>
            <a:ahLst/>
            <a:cxnLst/>
            <a:rect l="l" t="t" r="r" b="b"/>
            <a:pathLst>
              <a:path w="3578225" h="1102359">
                <a:moveTo>
                  <a:pt x="478282" y="862660"/>
                </a:moveTo>
                <a:lnTo>
                  <a:pt x="473430" y="814463"/>
                </a:lnTo>
                <a:lnTo>
                  <a:pt x="459498" y="769569"/>
                </a:lnTo>
                <a:lnTo>
                  <a:pt x="437438" y="728941"/>
                </a:lnTo>
                <a:lnTo>
                  <a:pt x="408241" y="693559"/>
                </a:lnTo>
                <a:lnTo>
                  <a:pt x="372846" y="664349"/>
                </a:lnTo>
                <a:lnTo>
                  <a:pt x="332232" y="642302"/>
                </a:lnTo>
                <a:lnTo>
                  <a:pt x="287337" y="628370"/>
                </a:lnTo>
                <a:lnTo>
                  <a:pt x="239141" y="623519"/>
                </a:lnTo>
                <a:lnTo>
                  <a:pt x="190944" y="628370"/>
                </a:lnTo>
                <a:lnTo>
                  <a:pt x="146050" y="642302"/>
                </a:lnTo>
                <a:lnTo>
                  <a:pt x="105435" y="664349"/>
                </a:lnTo>
                <a:lnTo>
                  <a:pt x="70040" y="693559"/>
                </a:lnTo>
                <a:lnTo>
                  <a:pt x="40843" y="728941"/>
                </a:lnTo>
                <a:lnTo>
                  <a:pt x="18783" y="769569"/>
                </a:lnTo>
                <a:lnTo>
                  <a:pt x="4851" y="814463"/>
                </a:lnTo>
                <a:lnTo>
                  <a:pt x="0" y="862660"/>
                </a:lnTo>
                <a:lnTo>
                  <a:pt x="5397" y="913434"/>
                </a:lnTo>
                <a:lnTo>
                  <a:pt x="20840" y="960462"/>
                </a:lnTo>
                <a:lnTo>
                  <a:pt x="45212" y="1002626"/>
                </a:lnTo>
                <a:lnTo>
                  <a:pt x="77368" y="1038783"/>
                </a:lnTo>
                <a:lnTo>
                  <a:pt x="116179" y="1067816"/>
                </a:lnTo>
                <a:lnTo>
                  <a:pt x="160515" y="1088580"/>
                </a:lnTo>
                <a:lnTo>
                  <a:pt x="209245" y="1099959"/>
                </a:lnTo>
                <a:lnTo>
                  <a:pt x="209245" y="922451"/>
                </a:lnTo>
                <a:lnTo>
                  <a:pt x="164414" y="922451"/>
                </a:lnTo>
                <a:lnTo>
                  <a:pt x="164414" y="862660"/>
                </a:lnTo>
                <a:lnTo>
                  <a:pt x="209245" y="862660"/>
                </a:lnTo>
                <a:lnTo>
                  <a:pt x="209245" y="832764"/>
                </a:lnTo>
                <a:lnTo>
                  <a:pt x="216293" y="797852"/>
                </a:lnTo>
                <a:lnTo>
                  <a:pt x="235508" y="769353"/>
                </a:lnTo>
                <a:lnTo>
                  <a:pt x="264020" y="750138"/>
                </a:lnTo>
                <a:lnTo>
                  <a:pt x="298932" y="743089"/>
                </a:lnTo>
                <a:lnTo>
                  <a:pt x="358724" y="743089"/>
                </a:lnTo>
                <a:lnTo>
                  <a:pt x="358724" y="802881"/>
                </a:lnTo>
                <a:lnTo>
                  <a:pt x="298932" y="802881"/>
                </a:lnTo>
                <a:lnTo>
                  <a:pt x="287286" y="805230"/>
                </a:lnTo>
                <a:lnTo>
                  <a:pt x="277787" y="811618"/>
                </a:lnTo>
                <a:lnTo>
                  <a:pt x="271386" y="821118"/>
                </a:lnTo>
                <a:lnTo>
                  <a:pt x="269036" y="832764"/>
                </a:lnTo>
                <a:lnTo>
                  <a:pt x="269036" y="862660"/>
                </a:lnTo>
                <a:lnTo>
                  <a:pt x="358724" y="862660"/>
                </a:lnTo>
                <a:lnTo>
                  <a:pt x="351243" y="922451"/>
                </a:lnTo>
                <a:lnTo>
                  <a:pt x="269036" y="922451"/>
                </a:lnTo>
                <a:lnTo>
                  <a:pt x="269036" y="1099959"/>
                </a:lnTo>
                <a:lnTo>
                  <a:pt x="317766" y="1088580"/>
                </a:lnTo>
                <a:lnTo>
                  <a:pt x="362102" y="1067816"/>
                </a:lnTo>
                <a:lnTo>
                  <a:pt x="400913" y="1038783"/>
                </a:lnTo>
                <a:lnTo>
                  <a:pt x="433070" y="1002626"/>
                </a:lnTo>
                <a:lnTo>
                  <a:pt x="457441" y="960462"/>
                </a:lnTo>
                <a:lnTo>
                  <a:pt x="472884" y="913434"/>
                </a:lnTo>
                <a:lnTo>
                  <a:pt x="478282" y="862660"/>
                </a:lnTo>
                <a:close/>
              </a:path>
              <a:path w="3578225" h="1102359">
                <a:moveTo>
                  <a:pt x="1069060" y="862672"/>
                </a:moveTo>
                <a:lnTo>
                  <a:pt x="1064196" y="814476"/>
                </a:lnTo>
                <a:lnTo>
                  <a:pt x="1056132" y="788504"/>
                </a:lnTo>
                <a:lnTo>
                  <a:pt x="1050264" y="769581"/>
                </a:lnTo>
                <a:lnTo>
                  <a:pt x="1049997" y="769099"/>
                </a:lnTo>
                <a:lnTo>
                  <a:pt x="1048042" y="765505"/>
                </a:lnTo>
                <a:lnTo>
                  <a:pt x="1028204" y="728954"/>
                </a:lnTo>
                <a:lnTo>
                  <a:pt x="998994" y="693559"/>
                </a:lnTo>
                <a:lnTo>
                  <a:pt x="963599" y="664362"/>
                </a:lnTo>
                <a:lnTo>
                  <a:pt x="949502" y="656717"/>
                </a:lnTo>
                <a:lnTo>
                  <a:pt x="949502" y="788504"/>
                </a:lnTo>
                <a:lnTo>
                  <a:pt x="944245" y="795655"/>
                </a:lnTo>
                <a:lnTo>
                  <a:pt x="938364" y="802322"/>
                </a:lnTo>
                <a:lnTo>
                  <a:pt x="931926" y="808431"/>
                </a:lnTo>
                <a:lnTo>
                  <a:pt x="924991" y="813904"/>
                </a:lnTo>
                <a:lnTo>
                  <a:pt x="925004" y="821042"/>
                </a:lnTo>
                <a:lnTo>
                  <a:pt x="919276" y="859675"/>
                </a:lnTo>
                <a:lnTo>
                  <a:pt x="901992" y="897407"/>
                </a:lnTo>
                <a:lnTo>
                  <a:pt x="873671" y="929386"/>
                </a:lnTo>
                <a:lnTo>
                  <a:pt x="834732" y="951547"/>
                </a:lnTo>
                <a:lnTo>
                  <a:pt x="785571" y="959840"/>
                </a:lnTo>
                <a:lnTo>
                  <a:pt x="765162" y="958354"/>
                </a:lnTo>
                <a:lnTo>
                  <a:pt x="745680" y="954049"/>
                </a:lnTo>
                <a:lnTo>
                  <a:pt x="727329" y="947153"/>
                </a:lnTo>
                <a:lnTo>
                  <a:pt x="710311" y="937856"/>
                </a:lnTo>
                <a:lnTo>
                  <a:pt x="714146" y="938250"/>
                </a:lnTo>
                <a:lnTo>
                  <a:pt x="718058" y="938466"/>
                </a:lnTo>
                <a:lnTo>
                  <a:pt x="722033" y="938466"/>
                </a:lnTo>
                <a:lnTo>
                  <a:pt x="729322" y="937856"/>
                </a:lnTo>
                <a:lnTo>
                  <a:pt x="738898" y="937044"/>
                </a:lnTo>
                <a:lnTo>
                  <a:pt x="754824" y="932916"/>
                </a:lnTo>
                <a:lnTo>
                  <a:pt x="769581" y="926312"/>
                </a:lnTo>
                <a:lnTo>
                  <a:pt x="782916" y="917486"/>
                </a:lnTo>
                <a:lnTo>
                  <a:pt x="767600" y="914742"/>
                </a:lnTo>
                <a:lnTo>
                  <a:pt x="754329" y="907605"/>
                </a:lnTo>
                <a:lnTo>
                  <a:pt x="743902" y="896912"/>
                </a:lnTo>
                <a:lnTo>
                  <a:pt x="737120" y="883424"/>
                </a:lnTo>
                <a:lnTo>
                  <a:pt x="740117" y="883996"/>
                </a:lnTo>
                <a:lnTo>
                  <a:pt x="743178" y="884262"/>
                </a:lnTo>
                <a:lnTo>
                  <a:pt x="750836" y="884262"/>
                </a:lnTo>
                <a:lnTo>
                  <a:pt x="755167" y="883691"/>
                </a:lnTo>
                <a:lnTo>
                  <a:pt x="756145" y="883424"/>
                </a:lnTo>
                <a:lnTo>
                  <a:pt x="759282" y="882586"/>
                </a:lnTo>
                <a:lnTo>
                  <a:pt x="743661" y="876490"/>
                </a:lnTo>
                <a:lnTo>
                  <a:pt x="731177" y="865733"/>
                </a:lnTo>
                <a:lnTo>
                  <a:pt x="722909" y="851382"/>
                </a:lnTo>
                <a:lnTo>
                  <a:pt x="719912" y="834491"/>
                </a:lnTo>
                <a:lnTo>
                  <a:pt x="719912" y="833831"/>
                </a:lnTo>
                <a:lnTo>
                  <a:pt x="726541" y="837501"/>
                </a:lnTo>
                <a:lnTo>
                  <a:pt x="734110" y="839660"/>
                </a:lnTo>
                <a:lnTo>
                  <a:pt x="742162" y="839978"/>
                </a:lnTo>
                <a:lnTo>
                  <a:pt x="734987" y="833831"/>
                </a:lnTo>
                <a:lnTo>
                  <a:pt x="733183" y="832294"/>
                </a:lnTo>
                <a:lnTo>
                  <a:pt x="726313" y="822642"/>
                </a:lnTo>
                <a:lnTo>
                  <a:pt x="721906" y="811453"/>
                </a:lnTo>
                <a:lnTo>
                  <a:pt x="720344" y="799134"/>
                </a:lnTo>
                <a:lnTo>
                  <a:pt x="720788" y="792505"/>
                </a:lnTo>
                <a:lnTo>
                  <a:pt x="722071" y="786142"/>
                </a:lnTo>
                <a:lnTo>
                  <a:pt x="724154" y="780097"/>
                </a:lnTo>
                <a:lnTo>
                  <a:pt x="726986" y="774446"/>
                </a:lnTo>
                <a:lnTo>
                  <a:pt x="747242" y="794715"/>
                </a:lnTo>
                <a:lnTo>
                  <a:pt x="771309" y="810475"/>
                </a:lnTo>
                <a:lnTo>
                  <a:pt x="798499" y="821042"/>
                </a:lnTo>
                <a:lnTo>
                  <a:pt x="828090" y="825728"/>
                </a:lnTo>
                <a:lnTo>
                  <a:pt x="827252" y="822096"/>
                </a:lnTo>
                <a:lnTo>
                  <a:pt x="826858" y="818426"/>
                </a:lnTo>
                <a:lnTo>
                  <a:pt x="826871" y="814476"/>
                </a:lnTo>
                <a:lnTo>
                  <a:pt x="830707" y="795464"/>
                </a:lnTo>
                <a:lnTo>
                  <a:pt x="841209" y="779868"/>
                </a:lnTo>
                <a:lnTo>
                  <a:pt x="849249" y="774446"/>
                </a:lnTo>
                <a:lnTo>
                  <a:pt x="856792" y="769353"/>
                </a:lnTo>
                <a:lnTo>
                  <a:pt x="875880" y="765505"/>
                </a:lnTo>
                <a:lnTo>
                  <a:pt x="886206" y="766584"/>
                </a:lnTo>
                <a:lnTo>
                  <a:pt x="895769" y="769683"/>
                </a:lnTo>
                <a:lnTo>
                  <a:pt x="904354" y="774560"/>
                </a:lnTo>
                <a:lnTo>
                  <a:pt x="911720" y="780986"/>
                </a:lnTo>
                <a:lnTo>
                  <a:pt x="919975" y="778979"/>
                </a:lnTo>
                <a:lnTo>
                  <a:pt x="927950" y="776300"/>
                </a:lnTo>
                <a:lnTo>
                  <a:pt x="935583" y="772985"/>
                </a:lnTo>
                <a:lnTo>
                  <a:pt x="942873" y="769099"/>
                </a:lnTo>
                <a:lnTo>
                  <a:pt x="939380" y="777290"/>
                </a:lnTo>
                <a:lnTo>
                  <a:pt x="934504" y="784656"/>
                </a:lnTo>
                <a:lnTo>
                  <a:pt x="928420" y="791006"/>
                </a:lnTo>
                <a:lnTo>
                  <a:pt x="921321" y="796175"/>
                </a:lnTo>
                <a:lnTo>
                  <a:pt x="928662" y="795032"/>
                </a:lnTo>
                <a:lnTo>
                  <a:pt x="949502" y="656717"/>
                </a:lnTo>
                <a:lnTo>
                  <a:pt x="878090" y="628383"/>
                </a:lnTo>
                <a:lnTo>
                  <a:pt x="829906" y="623519"/>
                </a:lnTo>
                <a:lnTo>
                  <a:pt x="781697" y="628383"/>
                </a:lnTo>
                <a:lnTo>
                  <a:pt x="736790" y="642315"/>
                </a:lnTo>
                <a:lnTo>
                  <a:pt x="696163" y="664362"/>
                </a:lnTo>
                <a:lnTo>
                  <a:pt x="660781" y="693559"/>
                </a:lnTo>
                <a:lnTo>
                  <a:pt x="631583" y="728954"/>
                </a:lnTo>
                <a:lnTo>
                  <a:pt x="609536" y="769581"/>
                </a:lnTo>
                <a:lnTo>
                  <a:pt x="595604" y="814476"/>
                </a:lnTo>
                <a:lnTo>
                  <a:pt x="590753" y="862672"/>
                </a:lnTo>
                <a:lnTo>
                  <a:pt x="595604" y="910869"/>
                </a:lnTo>
                <a:lnTo>
                  <a:pt x="609536" y="955776"/>
                </a:lnTo>
                <a:lnTo>
                  <a:pt x="631583" y="996403"/>
                </a:lnTo>
                <a:lnTo>
                  <a:pt x="660781" y="1031811"/>
                </a:lnTo>
                <a:lnTo>
                  <a:pt x="696163" y="1061021"/>
                </a:lnTo>
                <a:lnTo>
                  <a:pt x="736790" y="1083081"/>
                </a:lnTo>
                <a:lnTo>
                  <a:pt x="781697" y="1097013"/>
                </a:lnTo>
                <a:lnTo>
                  <a:pt x="829906" y="1101877"/>
                </a:lnTo>
                <a:lnTo>
                  <a:pt x="878090" y="1097013"/>
                </a:lnTo>
                <a:lnTo>
                  <a:pt x="922972" y="1083081"/>
                </a:lnTo>
                <a:lnTo>
                  <a:pt x="963599" y="1061021"/>
                </a:lnTo>
                <a:lnTo>
                  <a:pt x="998994" y="1031811"/>
                </a:lnTo>
                <a:lnTo>
                  <a:pt x="1028204" y="996403"/>
                </a:lnTo>
                <a:lnTo>
                  <a:pt x="1048054" y="959840"/>
                </a:lnTo>
                <a:lnTo>
                  <a:pt x="1050264" y="955776"/>
                </a:lnTo>
                <a:lnTo>
                  <a:pt x="1064196" y="910869"/>
                </a:lnTo>
                <a:lnTo>
                  <a:pt x="1069060" y="862672"/>
                </a:lnTo>
                <a:close/>
              </a:path>
              <a:path w="3578225" h="1102359">
                <a:moveTo>
                  <a:pt x="2873933" y="177368"/>
                </a:moveTo>
                <a:lnTo>
                  <a:pt x="2866161" y="124104"/>
                </a:lnTo>
                <a:lnTo>
                  <a:pt x="2848051" y="84670"/>
                </a:lnTo>
                <a:lnTo>
                  <a:pt x="2821571" y="51244"/>
                </a:lnTo>
                <a:lnTo>
                  <a:pt x="2782582" y="23037"/>
                </a:lnTo>
                <a:lnTo>
                  <a:pt x="2782582" y="177368"/>
                </a:lnTo>
                <a:lnTo>
                  <a:pt x="2782100" y="187198"/>
                </a:lnTo>
                <a:lnTo>
                  <a:pt x="2766034" y="230187"/>
                </a:lnTo>
                <a:lnTo>
                  <a:pt x="2732303" y="259359"/>
                </a:lnTo>
                <a:lnTo>
                  <a:pt x="2687663" y="270065"/>
                </a:lnTo>
                <a:lnTo>
                  <a:pt x="2678201" y="269633"/>
                </a:lnTo>
                <a:lnTo>
                  <a:pt x="2635237" y="254863"/>
                </a:lnTo>
                <a:lnTo>
                  <a:pt x="2604871" y="222554"/>
                </a:lnTo>
                <a:lnTo>
                  <a:pt x="2593175" y="177368"/>
                </a:lnTo>
                <a:lnTo>
                  <a:pt x="2593657" y="167538"/>
                </a:lnTo>
                <a:lnTo>
                  <a:pt x="2609672" y="124561"/>
                </a:lnTo>
                <a:lnTo>
                  <a:pt x="2643022" y="95389"/>
                </a:lnTo>
                <a:lnTo>
                  <a:pt x="2687663" y="84670"/>
                </a:lnTo>
                <a:lnTo>
                  <a:pt x="2697111" y="85102"/>
                </a:lnTo>
                <a:lnTo>
                  <a:pt x="2740126" y="99885"/>
                </a:lnTo>
                <a:lnTo>
                  <a:pt x="2770860" y="132194"/>
                </a:lnTo>
                <a:lnTo>
                  <a:pt x="2782582" y="177368"/>
                </a:lnTo>
                <a:lnTo>
                  <a:pt x="2782582" y="23037"/>
                </a:lnTo>
                <a:lnTo>
                  <a:pt x="2744978" y="7645"/>
                </a:lnTo>
                <a:lnTo>
                  <a:pt x="2687663" y="0"/>
                </a:lnTo>
                <a:lnTo>
                  <a:pt x="2667584" y="850"/>
                </a:lnTo>
                <a:lnTo>
                  <a:pt x="2630043" y="7645"/>
                </a:lnTo>
                <a:lnTo>
                  <a:pt x="2580868" y="29806"/>
                </a:lnTo>
                <a:lnTo>
                  <a:pt x="2542375" y="63792"/>
                </a:lnTo>
                <a:lnTo>
                  <a:pt x="2515628" y="107619"/>
                </a:lnTo>
                <a:lnTo>
                  <a:pt x="2502687" y="158978"/>
                </a:lnTo>
                <a:lnTo>
                  <a:pt x="2501823" y="177368"/>
                </a:lnTo>
                <a:lnTo>
                  <a:pt x="2502687" y="195770"/>
                </a:lnTo>
                <a:lnTo>
                  <a:pt x="2515628" y="247116"/>
                </a:lnTo>
                <a:lnTo>
                  <a:pt x="2542375" y="290944"/>
                </a:lnTo>
                <a:lnTo>
                  <a:pt x="2580868" y="324942"/>
                </a:lnTo>
                <a:lnTo>
                  <a:pt x="2630043" y="347091"/>
                </a:lnTo>
                <a:lnTo>
                  <a:pt x="2667584" y="353885"/>
                </a:lnTo>
                <a:lnTo>
                  <a:pt x="2687663" y="354736"/>
                </a:lnTo>
                <a:lnTo>
                  <a:pt x="2707538" y="353885"/>
                </a:lnTo>
                <a:lnTo>
                  <a:pt x="2762529" y="341147"/>
                </a:lnTo>
                <a:lnTo>
                  <a:pt x="2808605" y="314871"/>
                </a:lnTo>
                <a:lnTo>
                  <a:pt x="2843580" y="277368"/>
                </a:lnTo>
                <a:lnTo>
                  <a:pt x="2848051" y="270065"/>
                </a:lnTo>
                <a:lnTo>
                  <a:pt x="2852534" y="262750"/>
                </a:lnTo>
                <a:lnTo>
                  <a:pt x="2860129" y="247116"/>
                </a:lnTo>
                <a:lnTo>
                  <a:pt x="2866161" y="230632"/>
                </a:lnTo>
                <a:lnTo>
                  <a:pt x="2870479" y="213525"/>
                </a:lnTo>
                <a:lnTo>
                  <a:pt x="2873070" y="195770"/>
                </a:lnTo>
                <a:lnTo>
                  <a:pt x="2873933" y="177368"/>
                </a:lnTo>
                <a:close/>
              </a:path>
              <a:path w="3578225" h="1102359">
                <a:moveTo>
                  <a:pt x="3208604" y="345376"/>
                </a:moveTo>
                <a:lnTo>
                  <a:pt x="3109493" y="216141"/>
                </a:lnTo>
                <a:lnTo>
                  <a:pt x="3103003" y="207683"/>
                </a:lnTo>
                <a:lnTo>
                  <a:pt x="3119945" y="202476"/>
                </a:lnTo>
                <a:lnTo>
                  <a:pt x="3157588" y="175361"/>
                </a:lnTo>
                <a:lnTo>
                  <a:pt x="3166859" y="159537"/>
                </a:lnTo>
                <a:lnTo>
                  <a:pt x="3171456" y="147904"/>
                </a:lnTo>
                <a:lnTo>
                  <a:pt x="3174923" y="131445"/>
                </a:lnTo>
                <a:lnTo>
                  <a:pt x="3176092" y="113182"/>
                </a:lnTo>
                <a:lnTo>
                  <a:pt x="3175647" y="102666"/>
                </a:lnTo>
                <a:lnTo>
                  <a:pt x="3165297" y="64008"/>
                </a:lnTo>
                <a:lnTo>
                  <a:pt x="3141421" y="33350"/>
                </a:lnTo>
                <a:lnTo>
                  <a:pt x="3103219" y="13995"/>
                </a:lnTo>
                <a:lnTo>
                  <a:pt x="3086506" y="10820"/>
                </a:lnTo>
                <a:lnTo>
                  <a:pt x="3086506" y="118097"/>
                </a:lnTo>
                <a:lnTo>
                  <a:pt x="3085642" y="127546"/>
                </a:lnTo>
                <a:lnTo>
                  <a:pt x="3055861" y="156870"/>
                </a:lnTo>
                <a:lnTo>
                  <a:pt x="3033026" y="159537"/>
                </a:lnTo>
                <a:lnTo>
                  <a:pt x="3016542" y="159537"/>
                </a:lnTo>
                <a:lnTo>
                  <a:pt x="3016542" y="76657"/>
                </a:lnTo>
                <a:lnTo>
                  <a:pt x="3033026" y="76657"/>
                </a:lnTo>
                <a:lnTo>
                  <a:pt x="3072701" y="87350"/>
                </a:lnTo>
                <a:lnTo>
                  <a:pt x="3086506" y="118097"/>
                </a:lnTo>
                <a:lnTo>
                  <a:pt x="3086506" y="10820"/>
                </a:lnTo>
                <a:lnTo>
                  <a:pt x="3078708" y="9867"/>
                </a:lnTo>
                <a:lnTo>
                  <a:pt x="3065119" y="9359"/>
                </a:lnTo>
                <a:lnTo>
                  <a:pt x="2929191" y="9359"/>
                </a:lnTo>
                <a:lnTo>
                  <a:pt x="2929191" y="345376"/>
                </a:lnTo>
                <a:lnTo>
                  <a:pt x="3016542" y="345376"/>
                </a:lnTo>
                <a:lnTo>
                  <a:pt x="3016542" y="216141"/>
                </a:lnTo>
                <a:lnTo>
                  <a:pt x="3099879" y="345376"/>
                </a:lnTo>
                <a:lnTo>
                  <a:pt x="3208604" y="345376"/>
                </a:lnTo>
                <a:close/>
              </a:path>
              <a:path w="3578225" h="1102359">
                <a:moveTo>
                  <a:pt x="3577602" y="157314"/>
                </a:moveTo>
                <a:lnTo>
                  <a:pt x="3404247" y="157314"/>
                </a:lnTo>
                <a:lnTo>
                  <a:pt x="3404247" y="225044"/>
                </a:lnTo>
                <a:lnTo>
                  <a:pt x="3476002" y="225044"/>
                </a:lnTo>
                <a:lnTo>
                  <a:pt x="3474631" y="232130"/>
                </a:lnTo>
                <a:lnTo>
                  <a:pt x="3445319" y="271030"/>
                </a:lnTo>
                <a:lnTo>
                  <a:pt x="3413760" y="278968"/>
                </a:lnTo>
                <a:lnTo>
                  <a:pt x="3405136" y="278968"/>
                </a:lnTo>
                <a:lnTo>
                  <a:pt x="3366820" y="271627"/>
                </a:lnTo>
                <a:lnTo>
                  <a:pt x="3333966" y="243903"/>
                </a:lnTo>
                <a:lnTo>
                  <a:pt x="3318294" y="200202"/>
                </a:lnTo>
                <a:lnTo>
                  <a:pt x="3316897" y="179590"/>
                </a:lnTo>
                <a:lnTo>
                  <a:pt x="3317303" y="168071"/>
                </a:lnTo>
                <a:lnTo>
                  <a:pt x="3326904" y="127584"/>
                </a:lnTo>
                <a:lnTo>
                  <a:pt x="3353727" y="92024"/>
                </a:lnTo>
                <a:lnTo>
                  <a:pt x="3394672" y="76212"/>
                </a:lnTo>
                <a:lnTo>
                  <a:pt x="3404247" y="75755"/>
                </a:lnTo>
                <a:lnTo>
                  <a:pt x="3415741" y="76504"/>
                </a:lnTo>
                <a:lnTo>
                  <a:pt x="3455174" y="94780"/>
                </a:lnTo>
                <a:lnTo>
                  <a:pt x="3476447" y="127457"/>
                </a:lnTo>
                <a:lnTo>
                  <a:pt x="3559340" y="93141"/>
                </a:lnTo>
                <a:lnTo>
                  <a:pt x="3532035" y="51701"/>
                </a:lnTo>
                <a:lnTo>
                  <a:pt x="3496500" y="22733"/>
                </a:lnTo>
                <a:lnTo>
                  <a:pt x="3453600" y="5676"/>
                </a:lnTo>
                <a:lnTo>
                  <a:pt x="3404247" y="0"/>
                </a:lnTo>
                <a:lnTo>
                  <a:pt x="3384448" y="812"/>
                </a:lnTo>
                <a:lnTo>
                  <a:pt x="3330727" y="12915"/>
                </a:lnTo>
                <a:lnTo>
                  <a:pt x="3286645" y="38074"/>
                </a:lnTo>
                <a:lnTo>
                  <a:pt x="3253625" y="74587"/>
                </a:lnTo>
                <a:lnTo>
                  <a:pt x="3232696" y="121729"/>
                </a:lnTo>
                <a:lnTo>
                  <a:pt x="3225546" y="176923"/>
                </a:lnTo>
                <a:lnTo>
                  <a:pt x="3226346" y="196329"/>
                </a:lnTo>
                <a:lnTo>
                  <a:pt x="3238474" y="249339"/>
                </a:lnTo>
                <a:lnTo>
                  <a:pt x="3263620" y="293204"/>
                </a:lnTo>
                <a:lnTo>
                  <a:pt x="3300018" y="326275"/>
                </a:lnTo>
                <a:lnTo>
                  <a:pt x="3346640" y="347472"/>
                </a:lnTo>
                <a:lnTo>
                  <a:pt x="3401580" y="354736"/>
                </a:lnTo>
                <a:lnTo>
                  <a:pt x="3415665" y="354291"/>
                </a:lnTo>
                <a:lnTo>
                  <a:pt x="3455949" y="347611"/>
                </a:lnTo>
                <a:lnTo>
                  <a:pt x="3492335" y="333273"/>
                </a:lnTo>
                <a:lnTo>
                  <a:pt x="3532695" y="302729"/>
                </a:lnTo>
                <a:lnTo>
                  <a:pt x="3555441" y="271233"/>
                </a:lnTo>
                <a:lnTo>
                  <a:pt x="3572040" y="226949"/>
                </a:lnTo>
                <a:lnTo>
                  <a:pt x="3577044" y="182829"/>
                </a:lnTo>
                <a:lnTo>
                  <a:pt x="3577463" y="170383"/>
                </a:lnTo>
                <a:lnTo>
                  <a:pt x="3577602" y="157314"/>
                </a:lnTo>
                <a:close/>
              </a:path>
            </a:pathLst>
          </a:custGeom>
          <a:solidFill>
            <a:srgbClr val="00AF80"/>
          </a:solidFill>
        </p:spPr>
        <p:txBody>
          <a:bodyPr wrap="square" lIns="0" tIns="0" rIns="0" bIns="0" rtlCol="0"/>
          <a:lstStyle/>
          <a:p>
            <a:endParaRPr sz="1092"/>
          </a:p>
        </p:txBody>
      </p:sp>
      <p:pic>
        <p:nvPicPr>
          <p:cNvPr id="20" name="bg object 20"/>
          <p:cNvPicPr/>
          <p:nvPr/>
        </p:nvPicPr>
        <p:blipFill>
          <a:blip r:embed="rId9" cstate="print"/>
          <a:stretch>
            <a:fillRect/>
          </a:stretch>
        </p:blipFill>
        <p:spPr>
          <a:xfrm>
            <a:off x="10104581" y="6363321"/>
            <a:ext cx="146859" cy="146904"/>
          </a:xfrm>
          <a:prstGeom prst="rect">
            <a:avLst/>
          </a:prstGeom>
        </p:spPr>
      </p:pic>
      <p:sp>
        <p:nvSpPr>
          <p:cNvPr id="21" name="bg object 21"/>
          <p:cNvSpPr/>
          <p:nvPr/>
        </p:nvSpPr>
        <p:spPr>
          <a:xfrm>
            <a:off x="10032954" y="6291758"/>
            <a:ext cx="1569248" cy="290339"/>
          </a:xfrm>
          <a:custGeom>
            <a:avLst/>
            <a:gdLst/>
            <a:ahLst/>
            <a:cxnLst/>
            <a:rect l="l" t="t" r="r" b="b"/>
            <a:pathLst>
              <a:path w="2587625" h="478790">
                <a:moveTo>
                  <a:pt x="478320" y="239141"/>
                </a:moveTo>
                <a:lnTo>
                  <a:pt x="473456" y="190957"/>
                </a:lnTo>
                <a:lnTo>
                  <a:pt x="459524" y="146062"/>
                </a:lnTo>
                <a:lnTo>
                  <a:pt x="437464" y="105435"/>
                </a:lnTo>
                <a:lnTo>
                  <a:pt x="421259" y="85801"/>
                </a:lnTo>
                <a:lnTo>
                  <a:pt x="408254" y="70040"/>
                </a:lnTo>
                <a:lnTo>
                  <a:pt x="392569" y="57111"/>
                </a:lnTo>
                <a:lnTo>
                  <a:pt x="392569" y="239179"/>
                </a:lnTo>
                <a:lnTo>
                  <a:pt x="392303" y="275539"/>
                </a:lnTo>
                <a:lnTo>
                  <a:pt x="390093" y="320090"/>
                </a:lnTo>
                <a:lnTo>
                  <a:pt x="366712" y="366687"/>
                </a:lnTo>
                <a:lnTo>
                  <a:pt x="320116" y="390105"/>
                </a:lnTo>
                <a:lnTo>
                  <a:pt x="275551" y="392277"/>
                </a:lnTo>
                <a:lnTo>
                  <a:pt x="239166" y="392544"/>
                </a:lnTo>
                <a:lnTo>
                  <a:pt x="202768" y="392277"/>
                </a:lnTo>
                <a:lnTo>
                  <a:pt x="158229" y="390067"/>
                </a:lnTo>
                <a:lnTo>
                  <a:pt x="111607" y="366687"/>
                </a:lnTo>
                <a:lnTo>
                  <a:pt x="88188" y="320078"/>
                </a:lnTo>
                <a:lnTo>
                  <a:pt x="86029" y="275526"/>
                </a:lnTo>
                <a:lnTo>
                  <a:pt x="85750" y="239141"/>
                </a:lnTo>
                <a:lnTo>
                  <a:pt x="86029" y="202755"/>
                </a:lnTo>
                <a:lnTo>
                  <a:pt x="88214" y="158203"/>
                </a:lnTo>
                <a:lnTo>
                  <a:pt x="111607" y="111594"/>
                </a:lnTo>
                <a:lnTo>
                  <a:pt x="158229" y="88252"/>
                </a:lnTo>
                <a:lnTo>
                  <a:pt x="202768" y="86067"/>
                </a:lnTo>
                <a:lnTo>
                  <a:pt x="265150" y="86004"/>
                </a:lnTo>
                <a:lnTo>
                  <a:pt x="275551" y="86067"/>
                </a:lnTo>
                <a:lnTo>
                  <a:pt x="320103" y="88277"/>
                </a:lnTo>
                <a:lnTo>
                  <a:pt x="366712" y="111658"/>
                </a:lnTo>
                <a:lnTo>
                  <a:pt x="390131" y="158254"/>
                </a:lnTo>
                <a:lnTo>
                  <a:pt x="392303" y="202806"/>
                </a:lnTo>
                <a:lnTo>
                  <a:pt x="392569" y="239179"/>
                </a:lnTo>
                <a:lnTo>
                  <a:pt x="392569" y="57111"/>
                </a:lnTo>
                <a:lnTo>
                  <a:pt x="372859" y="40843"/>
                </a:lnTo>
                <a:lnTo>
                  <a:pt x="332232" y="18796"/>
                </a:lnTo>
                <a:lnTo>
                  <a:pt x="287337" y="4864"/>
                </a:lnTo>
                <a:lnTo>
                  <a:pt x="239153" y="0"/>
                </a:lnTo>
                <a:lnTo>
                  <a:pt x="190944" y="4864"/>
                </a:lnTo>
                <a:lnTo>
                  <a:pt x="146050" y="18796"/>
                </a:lnTo>
                <a:lnTo>
                  <a:pt x="105422" y="40843"/>
                </a:lnTo>
                <a:lnTo>
                  <a:pt x="70040" y="70040"/>
                </a:lnTo>
                <a:lnTo>
                  <a:pt x="40830" y="105435"/>
                </a:lnTo>
                <a:lnTo>
                  <a:pt x="18796" y="146062"/>
                </a:lnTo>
                <a:lnTo>
                  <a:pt x="4864" y="190957"/>
                </a:lnTo>
                <a:lnTo>
                  <a:pt x="0" y="239179"/>
                </a:lnTo>
                <a:lnTo>
                  <a:pt x="4864" y="287350"/>
                </a:lnTo>
                <a:lnTo>
                  <a:pt x="18796" y="332257"/>
                </a:lnTo>
                <a:lnTo>
                  <a:pt x="40830" y="372884"/>
                </a:lnTo>
                <a:lnTo>
                  <a:pt x="70040" y="408292"/>
                </a:lnTo>
                <a:lnTo>
                  <a:pt x="105422" y="437502"/>
                </a:lnTo>
                <a:lnTo>
                  <a:pt x="146050" y="459562"/>
                </a:lnTo>
                <a:lnTo>
                  <a:pt x="190944" y="473494"/>
                </a:lnTo>
                <a:lnTo>
                  <a:pt x="239153" y="478358"/>
                </a:lnTo>
                <a:lnTo>
                  <a:pt x="287337" y="473494"/>
                </a:lnTo>
                <a:lnTo>
                  <a:pt x="332232" y="459562"/>
                </a:lnTo>
                <a:lnTo>
                  <a:pt x="372859" y="437502"/>
                </a:lnTo>
                <a:lnTo>
                  <a:pt x="408254" y="408292"/>
                </a:lnTo>
                <a:lnTo>
                  <a:pt x="421233" y="392544"/>
                </a:lnTo>
                <a:lnTo>
                  <a:pt x="437464" y="372884"/>
                </a:lnTo>
                <a:lnTo>
                  <a:pt x="459524" y="332257"/>
                </a:lnTo>
                <a:lnTo>
                  <a:pt x="473456" y="287350"/>
                </a:lnTo>
                <a:lnTo>
                  <a:pt x="478320" y="239141"/>
                </a:lnTo>
                <a:close/>
              </a:path>
              <a:path w="2587625" h="478790">
                <a:moveTo>
                  <a:pt x="797674" y="179997"/>
                </a:moveTo>
                <a:lnTo>
                  <a:pt x="756107" y="179997"/>
                </a:lnTo>
                <a:lnTo>
                  <a:pt x="765949" y="101130"/>
                </a:lnTo>
                <a:lnTo>
                  <a:pt x="733463" y="96862"/>
                </a:lnTo>
                <a:lnTo>
                  <a:pt x="723074" y="179997"/>
                </a:lnTo>
                <a:lnTo>
                  <a:pt x="718997" y="179997"/>
                </a:lnTo>
                <a:lnTo>
                  <a:pt x="718997" y="212648"/>
                </a:lnTo>
                <a:lnTo>
                  <a:pt x="712685" y="265899"/>
                </a:lnTo>
                <a:lnTo>
                  <a:pt x="657771" y="265899"/>
                </a:lnTo>
                <a:lnTo>
                  <a:pt x="664451" y="212648"/>
                </a:lnTo>
                <a:lnTo>
                  <a:pt x="718997" y="212648"/>
                </a:lnTo>
                <a:lnTo>
                  <a:pt x="718997" y="179997"/>
                </a:lnTo>
                <a:lnTo>
                  <a:pt x="668337" y="179997"/>
                </a:lnTo>
                <a:lnTo>
                  <a:pt x="678180" y="101130"/>
                </a:lnTo>
                <a:lnTo>
                  <a:pt x="645706" y="96862"/>
                </a:lnTo>
                <a:lnTo>
                  <a:pt x="635495" y="179997"/>
                </a:lnTo>
                <a:lnTo>
                  <a:pt x="588543" y="179997"/>
                </a:lnTo>
                <a:lnTo>
                  <a:pt x="588543" y="212648"/>
                </a:lnTo>
                <a:lnTo>
                  <a:pt x="631418" y="212648"/>
                </a:lnTo>
                <a:lnTo>
                  <a:pt x="624738" y="265899"/>
                </a:lnTo>
                <a:lnTo>
                  <a:pt x="577786" y="265899"/>
                </a:lnTo>
                <a:lnTo>
                  <a:pt x="577786" y="297827"/>
                </a:lnTo>
                <a:lnTo>
                  <a:pt x="620090" y="297827"/>
                </a:lnTo>
                <a:lnTo>
                  <a:pt x="609523" y="382993"/>
                </a:lnTo>
                <a:lnTo>
                  <a:pt x="642556" y="387248"/>
                </a:lnTo>
                <a:lnTo>
                  <a:pt x="653669" y="298564"/>
                </a:lnTo>
                <a:lnTo>
                  <a:pt x="708799" y="298564"/>
                </a:lnTo>
                <a:lnTo>
                  <a:pt x="698220" y="382993"/>
                </a:lnTo>
                <a:lnTo>
                  <a:pt x="730872" y="387248"/>
                </a:lnTo>
                <a:lnTo>
                  <a:pt x="741819" y="298564"/>
                </a:lnTo>
                <a:lnTo>
                  <a:pt x="787095" y="298564"/>
                </a:lnTo>
                <a:lnTo>
                  <a:pt x="787095" y="265899"/>
                </a:lnTo>
                <a:lnTo>
                  <a:pt x="745896" y="265899"/>
                </a:lnTo>
                <a:lnTo>
                  <a:pt x="752589" y="212648"/>
                </a:lnTo>
                <a:lnTo>
                  <a:pt x="797674" y="212648"/>
                </a:lnTo>
                <a:lnTo>
                  <a:pt x="797674" y="179997"/>
                </a:lnTo>
                <a:close/>
              </a:path>
              <a:path w="2587625" h="478790">
                <a:moveTo>
                  <a:pt x="981925" y="99453"/>
                </a:moveTo>
                <a:lnTo>
                  <a:pt x="838860" y="99453"/>
                </a:lnTo>
                <a:lnTo>
                  <a:pt x="838860" y="140093"/>
                </a:lnTo>
                <a:lnTo>
                  <a:pt x="838860" y="208673"/>
                </a:lnTo>
                <a:lnTo>
                  <a:pt x="838860" y="249313"/>
                </a:lnTo>
                <a:lnTo>
                  <a:pt x="838860" y="386473"/>
                </a:lnTo>
                <a:lnTo>
                  <a:pt x="882091" y="386473"/>
                </a:lnTo>
                <a:lnTo>
                  <a:pt x="882091" y="249313"/>
                </a:lnTo>
                <a:lnTo>
                  <a:pt x="978395" y="249313"/>
                </a:lnTo>
                <a:lnTo>
                  <a:pt x="978395" y="208673"/>
                </a:lnTo>
                <a:lnTo>
                  <a:pt x="882091" y="208673"/>
                </a:lnTo>
                <a:lnTo>
                  <a:pt x="882091" y="140093"/>
                </a:lnTo>
                <a:lnTo>
                  <a:pt x="981925" y="140093"/>
                </a:lnTo>
                <a:lnTo>
                  <a:pt x="981925" y="99453"/>
                </a:lnTo>
                <a:close/>
              </a:path>
              <a:path w="2587625" h="478790">
                <a:moveTo>
                  <a:pt x="1075258" y="99453"/>
                </a:moveTo>
                <a:lnTo>
                  <a:pt x="1032027" y="99453"/>
                </a:lnTo>
                <a:lnTo>
                  <a:pt x="1032027" y="385953"/>
                </a:lnTo>
                <a:lnTo>
                  <a:pt x="1075258" y="385953"/>
                </a:lnTo>
                <a:lnTo>
                  <a:pt x="1075258" y="99453"/>
                </a:lnTo>
                <a:close/>
              </a:path>
              <a:path w="2587625" h="478790">
                <a:moveTo>
                  <a:pt x="1409814" y="236778"/>
                </a:moveTo>
                <a:lnTo>
                  <a:pt x="1291424" y="236778"/>
                </a:lnTo>
                <a:lnTo>
                  <a:pt x="1291424" y="277418"/>
                </a:lnTo>
                <a:lnTo>
                  <a:pt x="1362875" y="277418"/>
                </a:lnTo>
                <a:lnTo>
                  <a:pt x="1359979" y="291998"/>
                </a:lnTo>
                <a:lnTo>
                  <a:pt x="1334477" y="329374"/>
                </a:lnTo>
                <a:lnTo>
                  <a:pt x="1292694" y="349542"/>
                </a:lnTo>
                <a:lnTo>
                  <a:pt x="1277150" y="350888"/>
                </a:lnTo>
                <a:lnTo>
                  <a:pt x="1258735" y="349084"/>
                </a:lnTo>
                <a:lnTo>
                  <a:pt x="1207554" y="322122"/>
                </a:lnTo>
                <a:lnTo>
                  <a:pt x="1181811" y="286918"/>
                </a:lnTo>
                <a:lnTo>
                  <a:pt x="1173238" y="243268"/>
                </a:lnTo>
                <a:lnTo>
                  <a:pt x="1175156" y="221056"/>
                </a:lnTo>
                <a:lnTo>
                  <a:pt x="1190561" y="182448"/>
                </a:lnTo>
                <a:lnTo>
                  <a:pt x="1220355" y="152361"/>
                </a:lnTo>
                <a:lnTo>
                  <a:pt x="1258481" y="136677"/>
                </a:lnTo>
                <a:lnTo>
                  <a:pt x="1280299" y="134721"/>
                </a:lnTo>
                <a:lnTo>
                  <a:pt x="1304658" y="137655"/>
                </a:lnTo>
                <a:lnTo>
                  <a:pt x="1327099" y="146456"/>
                </a:lnTo>
                <a:lnTo>
                  <a:pt x="1347622" y="161124"/>
                </a:lnTo>
                <a:lnTo>
                  <a:pt x="1366215" y="181660"/>
                </a:lnTo>
                <a:lnTo>
                  <a:pt x="1397012" y="152158"/>
                </a:lnTo>
                <a:lnTo>
                  <a:pt x="1356131" y="115557"/>
                </a:lnTo>
                <a:lnTo>
                  <a:pt x="1312024" y="97332"/>
                </a:lnTo>
                <a:lnTo>
                  <a:pt x="1279550" y="93903"/>
                </a:lnTo>
                <a:lnTo>
                  <a:pt x="1249476" y="96621"/>
                </a:lnTo>
                <a:lnTo>
                  <a:pt x="1196403" y="118427"/>
                </a:lnTo>
                <a:lnTo>
                  <a:pt x="1154341" y="160388"/>
                </a:lnTo>
                <a:lnTo>
                  <a:pt x="1132535" y="213283"/>
                </a:lnTo>
                <a:lnTo>
                  <a:pt x="1129804" y="243268"/>
                </a:lnTo>
                <a:lnTo>
                  <a:pt x="1132484" y="272707"/>
                </a:lnTo>
                <a:lnTo>
                  <a:pt x="1153922" y="325031"/>
                </a:lnTo>
                <a:lnTo>
                  <a:pt x="1195184" y="366915"/>
                </a:lnTo>
                <a:lnTo>
                  <a:pt x="1246670" y="388632"/>
                </a:lnTo>
                <a:lnTo>
                  <a:pt x="1275664" y="391350"/>
                </a:lnTo>
                <a:lnTo>
                  <a:pt x="1305102" y="388543"/>
                </a:lnTo>
                <a:lnTo>
                  <a:pt x="1355852" y="366090"/>
                </a:lnTo>
                <a:lnTo>
                  <a:pt x="1385328" y="336232"/>
                </a:lnTo>
                <a:lnTo>
                  <a:pt x="1405534" y="290487"/>
                </a:lnTo>
                <a:lnTo>
                  <a:pt x="1409814" y="246227"/>
                </a:lnTo>
                <a:lnTo>
                  <a:pt x="1409814" y="236778"/>
                </a:lnTo>
                <a:close/>
              </a:path>
              <a:path w="2587625" h="478790">
                <a:moveTo>
                  <a:pt x="1749374" y="243090"/>
                </a:moveTo>
                <a:lnTo>
                  <a:pt x="1746631" y="213474"/>
                </a:lnTo>
                <a:lnTo>
                  <a:pt x="1738376" y="186080"/>
                </a:lnTo>
                <a:lnTo>
                  <a:pt x="1724634" y="160870"/>
                </a:lnTo>
                <a:lnTo>
                  <a:pt x="1705737" y="138290"/>
                </a:lnTo>
                <a:lnTo>
                  <a:pt x="1705737" y="243090"/>
                </a:lnTo>
                <a:lnTo>
                  <a:pt x="1703832" y="264490"/>
                </a:lnTo>
                <a:lnTo>
                  <a:pt x="1688338" y="302895"/>
                </a:lnTo>
                <a:lnTo>
                  <a:pt x="1658404" y="333171"/>
                </a:lnTo>
                <a:lnTo>
                  <a:pt x="1620367" y="348754"/>
                </a:lnTo>
                <a:lnTo>
                  <a:pt x="1598714" y="350710"/>
                </a:lnTo>
                <a:lnTo>
                  <a:pt x="1578533" y="348792"/>
                </a:lnTo>
                <a:lnTo>
                  <a:pt x="1541894" y="333476"/>
                </a:lnTo>
                <a:lnTo>
                  <a:pt x="1511452" y="303720"/>
                </a:lnTo>
                <a:lnTo>
                  <a:pt x="1495488" y="264668"/>
                </a:lnTo>
                <a:lnTo>
                  <a:pt x="1493545" y="241414"/>
                </a:lnTo>
                <a:lnTo>
                  <a:pt x="1495425" y="220230"/>
                </a:lnTo>
                <a:lnTo>
                  <a:pt x="1510830" y="182194"/>
                </a:lnTo>
                <a:lnTo>
                  <a:pt x="1540573" y="152260"/>
                </a:lnTo>
                <a:lnTo>
                  <a:pt x="1578330" y="136664"/>
                </a:lnTo>
                <a:lnTo>
                  <a:pt x="1599819" y="134721"/>
                </a:lnTo>
                <a:lnTo>
                  <a:pt x="1621370" y="136664"/>
                </a:lnTo>
                <a:lnTo>
                  <a:pt x="1659039" y="152260"/>
                </a:lnTo>
                <a:lnTo>
                  <a:pt x="1688553" y="182321"/>
                </a:lnTo>
                <a:lnTo>
                  <a:pt x="1703857" y="220726"/>
                </a:lnTo>
                <a:lnTo>
                  <a:pt x="1705737" y="243090"/>
                </a:lnTo>
                <a:lnTo>
                  <a:pt x="1705737" y="138290"/>
                </a:lnTo>
                <a:lnTo>
                  <a:pt x="1657248" y="105029"/>
                </a:lnTo>
                <a:lnTo>
                  <a:pt x="1600377" y="94068"/>
                </a:lnTo>
                <a:lnTo>
                  <a:pt x="1570507" y="96786"/>
                </a:lnTo>
                <a:lnTo>
                  <a:pt x="1517434" y="118503"/>
                </a:lnTo>
                <a:lnTo>
                  <a:pt x="1474838" y="160274"/>
                </a:lnTo>
                <a:lnTo>
                  <a:pt x="1452664" y="212229"/>
                </a:lnTo>
                <a:lnTo>
                  <a:pt x="1449882" y="241414"/>
                </a:lnTo>
                <a:lnTo>
                  <a:pt x="1452930" y="274180"/>
                </a:lnTo>
                <a:lnTo>
                  <a:pt x="1477238" y="329857"/>
                </a:lnTo>
                <a:lnTo>
                  <a:pt x="1521294" y="369544"/>
                </a:lnTo>
                <a:lnTo>
                  <a:pt x="1571117" y="388759"/>
                </a:lnTo>
                <a:lnTo>
                  <a:pt x="1598155" y="391160"/>
                </a:lnTo>
                <a:lnTo>
                  <a:pt x="1628355" y="388454"/>
                </a:lnTo>
                <a:lnTo>
                  <a:pt x="1681899" y="366839"/>
                </a:lnTo>
                <a:lnTo>
                  <a:pt x="1724533" y="325221"/>
                </a:lnTo>
                <a:lnTo>
                  <a:pt x="1746618" y="272808"/>
                </a:lnTo>
                <a:lnTo>
                  <a:pt x="1749374" y="243090"/>
                </a:lnTo>
                <a:close/>
              </a:path>
              <a:path w="2587625" h="478790">
                <a:moveTo>
                  <a:pt x="1971294" y="345325"/>
                </a:moveTo>
                <a:lnTo>
                  <a:pt x="1864601" y="345325"/>
                </a:lnTo>
                <a:lnTo>
                  <a:pt x="1909140" y="292620"/>
                </a:lnTo>
                <a:lnTo>
                  <a:pt x="1926094" y="272186"/>
                </a:lnTo>
                <a:lnTo>
                  <a:pt x="1950542" y="239712"/>
                </a:lnTo>
                <a:lnTo>
                  <a:pt x="1967636" y="204254"/>
                </a:lnTo>
                <a:lnTo>
                  <a:pt x="1970735" y="181114"/>
                </a:lnTo>
                <a:lnTo>
                  <a:pt x="1969071" y="163487"/>
                </a:lnTo>
                <a:lnTo>
                  <a:pt x="1944014" y="119494"/>
                </a:lnTo>
                <a:lnTo>
                  <a:pt x="1897126" y="96189"/>
                </a:lnTo>
                <a:lnTo>
                  <a:pt x="1878342" y="94640"/>
                </a:lnTo>
                <a:lnTo>
                  <a:pt x="1842211" y="100304"/>
                </a:lnTo>
                <a:lnTo>
                  <a:pt x="1814918" y="117271"/>
                </a:lnTo>
                <a:lnTo>
                  <a:pt x="1796465" y="145567"/>
                </a:lnTo>
                <a:lnTo>
                  <a:pt x="1786864" y="185178"/>
                </a:lnTo>
                <a:lnTo>
                  <a:pt x="1829904" y="185178"/>
                </a:lnTo>
                <a:lnTo>
                  <a:pt x="1835378" y="162699"/>
                </a:lnTo>
                <a:lnTo>
                  <a:pt x="1845500" y="146634"/>
                </a:lnTo>
                <a:lnTo>
                  <a:pt x="1860245" y="137007"/>
                </a:lnTo>
                <a:lnTo>
                  <a:pt x="1879638" y="133794"/>
                </a:lnTo>
                <a:lnTo>
                  <a:pt x="1889607" y="134632"/>
                </a:lnTo>
                <a:lnTo>
                  <a:pt x="1925091" y="162509"/>
                </a:lnTo>
                <a:lnTo>
                  <a:pt x="1928609" y="180924"/>
                </a:lnTo>
                <a:lnTo>
                  <a:pt x="1927961" y="188099"/>
                </a:lnTo>
                <a:lnTo>
                  <a:pt x="1907590" y="228041"/>
                </a:lnTo>
                <a:lnTo>
                  <a:pt x="1878342" y="265531"/>
                </a:lnTo>
                <a:lnTo>
                  <a:pt x="1778876" y="385965"/>
                </a:lnTo>
                <a:lnTo>
                  <a:pt x="1971294" y="385965"/>
                </a:lnTo>
                <a:lnTo>
                  <a:pt x="1971294" y="345325"/>
                </a:lnTo>
                <a:close/>
              </a:path>
              <a:path w="2587625" h="478790">
                <a:moveTo>
                  <a:pt x="2222360" y="242709"/>
                </a:moveTo>
                <a:lnTo>
                  <a:pt x="2220366" y="209397"/>
                </a:lnTo>
                <a:lnTo>
                  <a:pt x="2214384" y="179755"/>
                </a:lnTo>
                <a:lnTo>
                  <a:pt x="2204402" y="153822"/>
                </a:lnTo>
                <a:lnTo>
                  <a:pt x="2191829" y="133794"/>
                </a:lnTo>
                <a:lnTo>
                  <a:pt x="2190432" y="131559"/>
                </a:lnTo>
                <a:lnTo>
                  <a:pt x="2180044" y="120408"/>
                </a:lnTo>
                <a:lnTo>
                  <a:pt x="2180044" y="242709"/>
                </a:lnTo>
                <a:lnTo>
                  <a:pt x="2179015" y="264985"/>
                </a:lnTo>
                <a:lnTo>
                  <a:pt x="2170658" y="303860"/>
                </a:lnTo>
                <a:lnTo>
                  <a:pt x="2144471" y="343509"/>
                </a:lnTo>
                <a:lnTo>
                  <a:pt x="2121230" y="351269"/>
                </a:lnTo>
                <a:lnTo>
                  <a:pt x="2108987" y="349326"/>
                </a:lnTo>
                <a:lnTo>
                  <a:pt x="2079104" y="320268"/>
                </a:lnTo>
                <a:lnTo>
                  <a:pt x="2063623" y="263867"/>
                </a:lnTo>
                <a:lnTo>
                  <a:pt x="2062607" y="240855"/>
                </a:lnTo>
                <a:lnTo>
                  <a:pt x="2063635" y="219075"/>
                </a:lnTo>
                <a:lnTo>
                  <a:pt x="2071992" y="180848"/>
                </a:lnTo>
                <a:lnTo>
                  <a:pt x="2098128" y="141490"/>
                </a:lnTo>
                <a:lnTo>
                  <a:pt x="2121230" y="133794"/>
                </a:lnTo>
                <a:lnTo>
                  <a:pt x="2133396" y="135724"/>
                </a:lnTo>
                <a:lnTo>
                  <a:pt x="2163343" y="164592"/>
                </a:lnTo>
                <a:lnTo>
                  <a:pt x="2179015" y="220052"/>
                </a:lnTo>
                <a:lnTo>
                  <a:pt x="2180044" y="242709"/>
                </a:lnTo>
                <a:lnTo>
                  <a:pt x="2180044" y="120408"/>
                </a:lnTo>
                <a:lnTo>
                  <a:pt x="2175395" y="115404"/>
                </a:lnTo>
                <a:lnTo>
                  <a:pt x="2158847" y="103873"/>
                </a:lnTo>
                <a:lnTo>
                  <a:pt x="2140801" y="96951"/>
                </a:lnTo>
                <a:lnTo>
                  <a:pt x="2121230" y="94640"/>
                </a:lnTo>
                <a:lnTo>
                  <a:pt x="2101672" y="96951"/>
                </a:lnTo>
                <a:lnTo>
                  <a:pt x="2067064" y="115404"/>
                </a:lnTo>
                <a:lnTo>
                  <a:pt x="2038057" y="153708"/>
                </a:lnTo>
                <a:lnTo>
                  <a:pt x="2022094" y="208343"/>
                </a:lnTo>
                <a:lnTo>
                  <a:pt x="2020100" y="240855"/>
                </a:lnTo>
                <a:lnTo>
                  <a:pt x="2022094" y="274904"/>
                </a:lnTo>
                <a:lnTo>
                  <a:pt x="2038057" y="331317"/>
                </a:lnTo>
                <a:lnTo>
                  <a:pt x="2067217" y="369824"/>
                </a:lnTo>
                <a:lnTo>
                  <a:pt x="2101913" y="388289"/>
                </a:lnTo>
                <a:lnTo>
                  <a:pt x="2121420" y="390601"/>
                </a:lnTo>
                <a:lnTo>
                  <a:pt x="2140902" y="388289"/>
                </a:lnTo>
                <a:lnTo>
                  <a:pt x="2175408" y="369824"/>
                </a:lnTo>
                <a:lnTo>
                  <a:pt x="2204402" y="331431"/>
                </a:lnTo>
                <a:lnTo>
                  <a:pt x="2220366" y="275945"/>
                </a:lnTo>
                <a:lnTo>
                  <a:pt x="2222360" y="242709"/>
                </a:lnTo>
                <a:close/>
              </a:path>
              <a:path w="2587625" h="478790">
                <a:moveTo>
                  <a:pt x="2440381" y="345325"/>
                </a:moveTo>
                <a:lnTo>
                  <a:pt x="2333688" y="345325"/>
                </a:lnTo>
                <a:lnTo>
                  <a:pt x="2378227" y="292620"/>
                </a:lnTo>
                <a:lnTo>
                  <a:pt x="2395182" y="272186"/>
                </a:lnTo>
                <a:lnTo>
                  <a:pt x="2419629" y="239712"/>
                </a:lnTo>
                <a:lnTo>
                  <a:pt x="2436723" y="204254"/>
                </a:lnTo>
                <a:lnTo>
                  <a:pt x="2439822" y="181114"/>
                </a:lnTo>
                <a:lnTo>
                  <a:pt x="2438158" y="163487"/>
                </a:lnTo>
                <a:lnTo>
                  <a:pt x="2413101" y="119494"/>
                </a:lnTo>
                <a:lnTo>
                  <a:pt x="2366213" y="96189"/>
                </a:lnTo>
                <a:lnTo>
                  <a:pt x="2347417" y="94640"/>
                </a:lnTo>
                <a:lnTo>
                  <a:pt x="2311298" y="100304"/>
                </a:lnTo>
                <a:lnTo>
                  <a:pt x="2284006" y="117271"/>
                </a:lnTo>
                <a:lnTo>
                  <a:pt x="2265553" y="145567"/>
                </a:lnTo>
                <a:lnTo>
                  <a:pt x="2255939" y="185178"/>
                </a:lnTo>
                <a:lnTo>
                  <a:pt x="2298992" y="185178"/>
                </a:lnTo>
                <a:lnTo>
                  <a:pt x="2304465" y="162699"/>
                </a:lnTo>
                <a:lnTo>
                  <a:pt x="2314575" y="146634"/>
                </a:lnTo>
                <a:lnTo>
                  <a:pt x="2329332" y="137007"/>
                </a:lnTo>
                <a:lnTo>
                  <a:pt x="2348712" y="133794"/>
                </a:lnTo>
                <a:lnTo>
                  <a:pt x="2358694" y="134632"/>
                </a:lnTo>
                <a:lnTo>
                  <a:pt x="2394178" y="162509"/>
                </a:lnTo>
                <a:lnTo>
                  <a:pt x="2397696" y="180924"/>
                </a:lnTo>
                <a:lnTo>
                  <a:pt x="2397036" y="188099"/>
                </a:lnTo>
                <a:lnTo>
                  <a:pt x="2376678" y="228041"/>
                </a:lnTo>
                <a:lnTo>
                  <a:pt x="2347417" y="265531"/>
                </a:lnTo>
                <a:lnTo>
                  <a:pt x="2247963" y="385965"/>
                </a:lnTo>
                <a:lnTo>
                  <a:pt x="2440381" y="385965"/>
                </a:lnTo>
                <a:lnTo>
                  <a:pt x="2440381" y="345325"/>
                </a:lnTo>
                <a:close/>
              </a:path>
              <a:path w="2587625" h="478790">
                <a:moveTo>
                  <a:pt x="2587345" y="99453"/>
                </a:moveTo>
                <a:lnTo>
                  <a:pt x="2518308" y="99453"/>
                </a:lnTo>
                <a:lnTo>
                  <a:pt x="2494559" y="139903"/>
                </a:lnTo>
                <a:lnTo>
                  <a:pt x="2544114" y="139903"/>
                </a:lnTo>
                <a:lnTo>
                  <a:pt x="2544114" y="385965"/>
                </a:lnTo>
                <a:lnTo>
                  <a:pt x="2587345" y="385965"/>
                </a:lnTo>
                <a:lnTo>
                  <a:pt x="2587345" y="99453"/>
                </a:lnTo>
                <a:close/>
              </a:path>
            </a:pathLst>
          </a:custGeom>
          <a:solidFill>
            <a:srgbClr val="00AF80"/>
          </a:solidFill>
        </p:spPr>
        <p:txBody>
          <a:bodyPr wrap="square" lIns="0" tIns="0" rIns="0" bIns="0" rtlCol="0"/>
          <a:lstStyle/>
          <a:p>
            <a:endParaRPr sz="1092"/>
          </a:p>
        </p:txBody>
      </p:sp>
      <p:sp>
        <p:nvSpPr>
          <p:cNvPr id="2" name="Holder 2"/>
          <p:cNvSpPr>
            <a:spLocks noGrp="1"/>
          </p:cNvSpPr>
          <p:nvPr>
            <p:ph type="title"/>
          </p:nvPr>
        </p:nvSpPr>
        <p:spPr>
          <a:xfrm>
            <a:off x="892298" y="970743"/>
            <a:ext cx="10407402" cy="607859"/>
          </a:xfrm>
          <a:prstGeom prst="rect">
            <a:avLst/>
          </a:prstGeom>
        </p:spPr>
        <p:txBody>
          <a:bodyPr wrap="square" lIns="0" tIns="0" rIns="0" bIns="0">
            <a:spAutoFit/>
          </a:bodyPr>
          <a:lstStyle>
            <a:lvl1pPr>
              <a:defRPr sz="3950" b="1" i="0">
                <a:solidFill>
                  <a:schemeClr val="tx1"/>
                </a:solidFill>
                <a:latin typeface="Futura"/>
                <a:cs typeface="Futura"/>
              </a:defRPr>
            </a:lvl1pPr>
          </a:lstStyle>
          <a:p>
            <a:endParaRPr/>
          </a:p>
        </p:txBody>
      </p:sp>
      <p:sp>
        <p:nvSpPr>
          <p:cNvPr id="3" name="Holder 3"/>
          <p:cNvSpPr>
            <a:spLocks noGrp="1"/>
          </p:cNvSpPr>
          <p:nvPr>
            <p:ph type="body" idx="1"/>
          </p:nvPr>
        </p:nvSpPr>
        <p:spPr>
          <a:xfrm>
            <a:off x="885825" y="1597516"/>
            <a:ext cx="1042365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75595" y="5707088"/>
            <a:ext cx="4275672" cy="946991"/>
          </a:xfrm>
          <a:prstGeom prst="rect">
            <a:avLst/>
          </a:prstGeom>
        </p:spPr>
        <p:txBody>
          <a:bodyPr wrap="square" lIns="0" tIns="0" rIns="0" bIns="0">
            <a:spAutoFit/>
          </a:bodyPr>
          <a:lstStyle>
            <a:lvl1pPr>
              <a:defRPr sz="2880" b="1" i="0">
                <a:solidFill>
                  <a:schemeClr val="bg1"/>
                </a:solidFill>
                <a:latin typeface="Futura"/>
                <a:cs typeface="Futura"/>
              </a:defRPr>
            </a:lvl1pPr>
          </a:lstStyle>
          <a:p>
            <a:pPr marL="7701" marR="3081">
              <a:lnSpc>
                <a:spcPts val="3796"/>
              </a:lnSpc>
              <a:spcBef>
                <a:spcPts val="36"/>
              </a:spcBef>
            </a:pPr>
            <a:r>
              <a:rPr lang="es-CO" spc="9"/>
              <a:t>Join</a:t>
            </a:r>
            <a:r>
              <a:rPr lang="es-CO" spc="-3"/>
              <a:t> </a:t>
            </a:r>
            <a:r>
              <a:rPr lang="es-CO" spc="9"/>
              <a:t>us</a:t>
            </a:r>
            <a:r>
              <a:rPr lang="es-CO"/>
              <a:t> </a:t>
            </a:r>
            <a:r>
              <a:rPr lang="es-CO" spc="9"/>
              <a:t>at</a:t>
            </a:r>
            <a:r>
              <a:rPr lang="es-CO" spc="-3"/>
              <a:t> </a:t>
            </a:r>
            <a:r>
              <a:rPr lang="es-CO" spc="12"/>
              <a:t>FIGO</a:t>
            </a:r>
            <a:r>
              <a:rPr lang="es-CO"/>
              <a:t> </a:t>
            </a:r>
            <a:r>
              <a:rPr lang="es-CO" spc="-24"/>
              <a:t>2021! </a:t>
            </a:r>
            <a:r>
              <a:rPr lang="es-CO" spc="-970"/>
              <a:t> </a:t>
            </a:r>
            <a:r>
              <a:rPr lang="es-CO" spc="-73"/>
              <a:t>21</a:t>
            </a:r>
            <a:r>
              <a:rPr lang="es-CO"/>
              <a:t> </a:t>
            </a:r>
            <a:r>
              <a:rPr lang="es-CO" spc="12"/>
              <a:t>–</a:t>
            </a:r>
            <a:r>
              <a:rPr lang="es-CO" spc="3"/>
              <a:t> </a:t>
            </a:r>
            <a:r>
              <a:rPr lang="es-CO" spc="12"/>
              <a:t>28</a:t>
            </a:r>
            <a:r>
              <a:rPr lang="es-CO"/>
              <a:t> </a:t>
            </a:r>
            <a:r>
              <a:rPr lang="es-CO" spc="15"/>
              <a:t>October</a:t>
            </a:r>
            <a:endParaRPr lang="es-CO" spc="15"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8/12/21</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3539537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314" y="198229"/>
            <a:ext cx="6789734" cy="3088264"/>
          </a:xfrm>
          <a:prstGeom prst="rect">
            <a:avLst/>
          </a:prstGeom>
        </p:spPr>
        <p:txBody>
          <a:bodyPr vert="horz" wrap="square" lIns="0" tIns="10397" rIns="0" bIns="0" rtlCol="0">
            <a:spAutoFit/>
          </a:bodyPr>
          <a:lstStyle/>
          <a:p>
            <a:pPr>
              <a:lnSpc>
                <a:spcPct val="100000"/>
              </a:lnSpc>
              <a:spcBef>
                <a:spcPts val="0"/>
              </a:spcBef>
              <a:buSzPts val="990"/>
            </a:pPr>
            <a:br>
              <a:rPr lang="en-US" sz="4000" dirty="0">
                <a:solidFill>
                  <a:srgbClr val="606060"/>
                </a:solidFill>
              </a:rPr>
            </a:br>
            <a:r>
              <a:rPr lang="en-US" sz="4000" dirty="0">
                <a:solidFill>
                  <a:srgbClr val="606060"/>
                </a:solidFill>
              </a:rPr>
              <a:t>Reproductive rights in the context of the COVID-19 pandemic in Latin America</a:t>
            </a:r>
            <a:endParaRPr sz="3638" dirty="0"/>
          </a:p>
        </p:txBody>
      </p:sp>
      <p:sp>
        <p:nvSpPr>
          <p:cNvPr id="4" name="object 4"/>
          <p:cNvSpPr txBox="1">
            <a:spLocks noGrp="1"/>
          </p:cNvSpPr>
          <p:nvPr>
            <p:ph type="ftr" sz="quarter" idx="5"/>
          </p:nvPr>
        </p:nvSpPr>
        <p:spPr>
          <a:xfrm>
            <a:off x="3175800" y="5707088"/>
            <a:ext cx="4676095" cy="952683"/>
          </a:xfrm>
          <a:prstGeom prst="rect">
            <a:avLst/>
          </a:prstGeom>
        </p:spPr>
        <p:txBody>
          <a:bodyPr vert="horz" wrap="square" lIns="0" tIns="4621" rIns="0" bIns="0" rtlCol="0">
            <a:spAutoFit/>
          </a:bodyPr>
          <a:lstStyle/>
          <a:p>
            <a:pPr marL="7701" marR="3081" defTabSz="554492">
              <a:lnSpc>
                <a:spcPts val="3796"/>
              </a:lnSpc>
              <a:spcBef>
                <a:spcPts val="36"/>
              </a:spcBef>
            </a:pPr>
            <a:r>
              <a:rPr sz="2911" spc="9" dirty="0">
                <a:solidFill>
                  <a:prstClr val="white"/>
                </a:solidFill>
              </a:rPr>
              <a:t>Join</a:t>
            </a:r>
            <a:r>
              <a:rPr sz="2911" spc="-3" dirty="0">
                <a:solidFill>
                  <a:prstClr val="white"/>
                </a:solidFill>
              </a:rPr>
              <a:t> </a:t>
            </a:r>
            <a:r>
              <a:rPr sz="2911" spc="9" dirty="0">
                <a:solidFill>
                  <a:prstClr val="white"/>
                </a:solidFill>
              </a:rPr>
              <a:t>us</a:t>
            </a:r>
            <a:r>
              <a:rPr sz="2911" dirty="0">
                <a:solidFill>
                  <a:prstClr val="white"/>
                </a:solidFill>
              </a:rPr>
              <a:t> </a:t>
            </a:r>
            <a:r>
              <a:rPr sz="2911" spc="9" dirty="0">
                <a:solidFill>
                  <a:prstClr val="white"/>
                </a:solidFill>
              </a:rPr>
              <a:t>at</a:t>
            </a:r>
            <a:r>
              <a:rPr sz="2911" spc="-3" dirty="0">
                <a:solidFill>
                  <a:prstClr val="white"/>
                </a:solidFill>
              </a:rPr>
              <a:t> </a:t>
            </a:r>
            <a:r>
              <a:rPr sz="2911" spc="12" dirty="0">
                <a:solidFill>
                  <a:prstClr val="white"/>
                </a:solidFill>
              </a:rPr>
              <a:t>FIGO</a:t>
            </a:r>
            <a:r>
              <a:rPr sz="2911" dirty="0">
                <a:solidFill>
                  <a:prstClr val="white"/>
                </a:solidFill>
              </a:rPr>
              <a:t> </a:t>
            </a:r>
            <a:r>
              <a:rPr sz="2911" spc="-24" dirty="0">
                <a:solidFill>
                  <a:prstClr val="white"/>
                </a:solidFill>
              </a:rPr>
              <a:t>2021! </a:t>
            </a:r>
            <a:r>
              <a:rPr sz="2911" spc="-970" dirty="0">
                <a:solidFill>
                  <a:prstClr val="white"/>
                </a:solidFill>
              </a:rPr>
              <a:t> </a:t>
            </a:r>
            <a:br>
              <a:rPr lang="en-US" sz="2911" spc="-970" dirty="0">
                <a:solidFill>
                  <a:prstClr val="white"/>
                </a:solidFill>
              </a:rPr>
            </a:br>
            <a:r>
              <a:rPr sz="2911" spc="-73" dirty="0">
                <a:solidFill>
                  <a:prstClr val="white"/>
                </a:solidFill>
              </a:rPr>
              <a:t>21</a:t>
            </a:r>
            <a:r>
              <a:rPr sz="2911" dirty="0">
                <a:solidFill>
                  <a:prstClr val="white"/>
                </a:solidFill>
              </a:rPr>
              <a:t> </a:t>
            </a:r>
            <a:r>
              <a:rPr sz="2911" spc="12" dirty="0">
                <a:solidFill>
                  <a:prstClr val="white"/>
                </a:solidFill>
              </a:rPr>
              <a:t>–</a:t>
            </a:r>
            <a:r>
              <a:rPr sz="2911" spc="3" dirty="0">
                <a:solidFill>
                  <a:prstClr val="white"/>
                </a:solidFill>
              </a:rPr>
              <a:t> </a:t>
            </a:r>
            <a:r>
              <a:rPr sz="2911" spc="12" dirty="0">
                <a:solidFill>
                  <a:prstClr val="white"/>
                </a:solidFill>
              </a:rPr>
              <a:t>28</a:t>
            </a:r>
            <a:r>
              <a:rPr sz="2911" dirty="0">
                <a:solidFill>
                  <a:prstClr val="white"/>
                </a:solidFill>
              </a:rPr>
              <a:t> </a:t>
            </a:r>
            <a:r>
              <a:rPr sz="2911" spc="15" dirty="0">
                <a:solidFill>
                  <a:prstClr val="white"/>
                </a:solidFill>
              </a:rPr>
              <a:t>October</a:t>
            </a:r>
          </a:p>
        </p:txBody>
      </p:sp>
      <p:sp>
        <p:nvSpPr>
          <p:cNvPr id="3" name="object 3"/>
          <p:cNvSpPr txBox="1"/>
          <p:nvPr/>
        </p:nvSpPr>
        <p:spPr>
          <a:xfrm>
            <a:off x="2869290" y="3796680"/>
            <a:ext cx="6385781" cy="747606"/>
          </a:xfrm>
          <a:prstGeom prst="rect">
            <a:avLst/>
          </a:prstGeom>
        </p:spPr>
        <p:txBody>
          <a:bodyPr vert="horz" wrap="square" lIns="0" tIns="8856" rIns="0" bIns="0" rtlCol="0">
            <a:spAutoFit/>
          </a:bodyPr>
          <a:lstStyle/>
          <a:p>
            <a:pPr algn="r"/>
            <a:r>
              <a:rPr lang="en-US" sz="2400" dirty="0"/>
              <a:t>Sonia Ariza Navarrete &amp; Agustina Ramón Michel</a:t>
            </a:r>
          </a:p>
          <a:p>
            <a:pPr algn="ctr"/>
            <a:r>
              <a:rPr lang="en-US" sz="2400" dirty="0"/>
              <a:t>Latin America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a:stretch/>
        </p:blipFill>
        <p:spPr>
          <a:xfrm>
            <a:off x="0" y="0"/>
            <a:ext cx="12190507" cy="6858000"/>
          </a:xfrm>
          <a:prstGeom prst="rect">
            <a:avLst/>
          </a:prstGeom>
          <a:noFill/>
          <a:ln>
            <a:noFill/>
          </a:ln>
        </p:spPr>
      </p:pic>
      <p:pic>
        <p:nvPicPr>
          <p:cNvPr id="233" name="Google Shape;233;p29"/>
          <p:cNvPicPr preferRelativeResize="0"/>
          <p:nvPr/>
        </p:nvPicPr>
        <p:blipFill rotWithShape="1">
          <a:blip r:embed="rId4">
            <a:alphaModFix/>
          </a:blip>
          <a:srcRect/>
          <a:stretch/>
        </p:blipFill>
        <p:spPr>
          <a:xfrm>
            <a:off x="255194" y="441370"/>
            <a:ext cx="2571312" cy="828220"/>
          </a:xfrm>
          <a:prstGeom prst="rect">
            <a:avLst/>
          </a:prstGeom>
          <a:noFill/>
          <a:ln>
            <a:noFill/>
          </a:ln>
        </p:spPr>
      </p:pic>
      <p:sp>
        <p:nvSpPr>
          <p:cNvPr id="234" name="Google Shape;234;p29"/>
          <p:cNvSpPr txBox="1"/>
          <p:nvPr/>
        </p:nvSpPr>
        <p:spPr>
          <a:xfrm>
            <a:off x="660586" y="581586"/>
            <a:ext cx="2283481" cy="547788"/>
          </a:xfrm>
          <a:prstGeom prst="rect">
            <a:avLst/>
          </a:prstGeom>
          <a:noFill/>
          <a:ln>
            <a:noFill/>
          </a:ln>
        </p:spPr>
        <p:txBody>
          <a:bodyPr spcFirstLastPara="1" wrap="square" lIns="121900" tIns="60933" rIns="121900" bIns="60933" anchor="t" anchorCtr="0">
            <a:spAutoFit/>
          </a:bodyPr>
          <a:lstStyle/>
          <a:p>
            <a:pPr algn="ctr">
              <a:lnSpc>
                <a:spcPct val="115000"/>
              </a:lnSpc>
            </a:pPr>
            <a:r>
              <a:rPr lang="en-US" sz="2400" b="1" dirty="0">
                <a:solidFill>
                  <a:schemeClr val="lt1"/>
                </a:solidFill>
                <a:latin typeface="Arial"/>
                <a:sym typeface="Arial"/>
              </a:rPr>
              <a:t>Findings </a:t>
            </a:r>
            <a:endParaRPr lang="en-US" sz="2400" dirty="0"/>
          </a:p>
        </p:txBody>
      </p:sp>
      <p:sp>
        <p:nvSpPr>
          <p:cNvPr id="2" name="CuadroTexto 1">
            <a:extLst>
              <a:ext uri="{FF2B5EF4-FFF2-40B4-BE49-F238E27FC236}">
                <a16:creationId xmlns:a16="http://schemas.microsoft.com/office/drawing/2014/main" id="{A842F8F7-D37B-5B47-B02C-AE8F20181A63}"/>
              </a:ext>
            </a:extLst>
          </p:cNvPr>
          <p:cNvSpPr txBox="1"/>
          <p:nvPr/>
        </p:nvSpPr>
        <p:spPr>
          <a:xfrm>
            <a:off x="402956" y="1380399"/>
            <a:ext cx="5803384" cy="369332"/>
          </a:xfrm>
          <a:prstGeom prst="rect">
            <a:avLst/>
          </a:prstGeom>
          <a:noFill/>
        </p:spPr>
        <p:txBody>
          <a:bodyPr wrap="none" rtlCol="0">
            <a:spAutoFit/>
          </a:bodyPr>
          <a:lstStyle/>
          <a:p>
            <a:r>
              <a:rPr lang="en-US" dirty="0"/>
              <a:t>Examples of access to reproductive health services:  </a:t>
            </a:r>
          </a:p>
        </p:txBody>
      </p:sp>
      <p:pic>
        <p:nvPicPr>
          <p:cNvPr id="9" name="Imagen 8">
            <a:extLst>
              <a:ext uri="{FF2B5EF4-FFF2-40B4-BE49-F238E27FC236}">
                <a16:creationId xmlns:a16="http://schemas.microsoft.com/office/drawing/2014/main" id="{BD102846-83FC-AF4F-BBAA-B42B7B9995FA}"/>
              </a:ext>
            </a:extLst>
          </p:cNvPr>
          <p:cNvPicPr>
            <a:picLocks noChangeAspect="1"/>
          </p:cNvPicPr>
          <p:nvPr/>
        </p:nvPicPr>
        <p:blipFill>
          <a:blip r:embed="rId5"/>
          <a:stretch>
            <a:fillRect/>
          </a:stretch>
        </p:blipFill>
        <p:spPr>
          <a:xfrm>
            <a:off x="3184032" y="3429000"/>
            <a:ext cx="6959479" cy="3157538"/>
          </a:xfrm>
          <a:prstGeom prst="rect">
            <a:avLst/>
          </a:prstGeom>
        </p:spPr>
      </p:pic>
      <p:sp>
        <p:nvSpPr>
          <p:cNvPr id="13" name="CuadroTexto 12">
            <a:extLst>
              <a:ext uri="{FF2B5EF4-FFF2-40B4-BE49-F238E27FC236}">
                <a16:creationId xmlns:a16="http://schemas.microsoft.com/office/drawing/2014/main" id="{D01AB362-967B-3B49-A006-270D5F2EE1EE}"/>
              </a:ext>
            </a:extLst>
          </p:cNvPr>
          <p:cNvSpPr txBox="1"/>
          <p:nvPr/>
        </p:nvSpPr>
        <p:spPr>
          <a:xfrm>
            <a:off x="4131343" y="3074387"/>
            <a:ext cx="4339890" cy="646331"/>
          </a:xfrm>
          <a:prstGeom prst="rect">
            <a:avLst/>
          </a:prstGeom>
          <a:noFill/>
        </p:spPr>
        <p:txBody>
          <a:bodyPr wrap="square" rtlCol="0">
            <a:spAutoFit/>
          </a:bodyPr>
          <a:lstStyle/>
          <a:p>
            <a:pPr algn="ctr"/>
            <a:r>
              <a:rPr lang="en-US" b="1" dirty="0"/>
              <a:t>Access to abortion variation 2019 -2020</a:t>
            </a:r>
            <a:endParaRPr lang="es-CO" b="1" dirty="0"/>
          </a:p>
          <a:p>
            <a:endParaRPr lang="es-ES_tradnl" b="1" dirty="0"/>
          </a:p>
        </p:txBody>
      </p:sp>
      <p:sp>
        <p:nvSpPr>
          <p:cNvPr id="16" name="Rectángulo 15">
            <a:extLst>
              <a:ext uri="{FF2B5EF4-FFF2-40B4-BE49-F238E27FC236}">
                <a16:creationId xmlns:a16="http://schemas.microsoft.com/office/drawing/2014/main" id="{5655110F-E21B-1847-9215-E3800A0623A2}"/>
              </a:ext>
            </a:extLst>
          </p:cNvPr>
          <p:cNvSpPr/>
          <p:nvPr/>
        </p:nvSpPr>
        <p:spPr>
          <a:xfrm>
            <a:off x="402956" y="1970987"/>
            <a:ext cx="11796664" cy="1081322"/>
          </a:xfrm>
          <a:prstGeom prst="rect">
            <a:avLst/>
          </a:prstGeom>
        </p:spPr>
        <p:txBody>
          <a:bodyPr wrap="square">
            <a:spAutoFit/>
          </a:bodyPr>
          <a:lstStyle/>
          <a:p>
            <a:pPr>
              <a:lnSpc>
                <a:spcPct val="115000"/>
              </a:lnSpc>
              <a:spcAft>
                <a:spcPts val="1000"/>
              </a:spcAft>
            </a:pPr>
            <a:r>
              <a:rPr lang="en-US" sz="1900" dirty="0">
                <a:latin typeface="Calibri" panose="020F0502020204030204" pitchFamily="34" charset="0"/>
                <a:ea typeface="Calibri" panose="020F0502020204030204" pitchFamily="34" charset="0"/>
                <a:cs typeface="Times New Roman" panose="02020603050405020304" pitchFamily="18" charset="0"/>
              </a:rPr>
              <a:t>Due to restrictions on reproductive health care and the prevalence of sexual violence during the pandemic the demand for this service was expected to increase. However, except for Brazil, all countries show a decrease in the number of legal abortions performed.</a:t>
            </a:r>
            <a:endParaRPr lang="es-CO" sz="1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609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a:stretch/>
        </p:blipFill>
        <p:spPr>
          <a:xfrm>
            <a:off x="-1" y="0"/>
            <a:ext cx="12190507" cy="6858000"/>
          </a:xfrm>
          <a:prstGeom prst="rect">
            <a:avLst/>
          </a:prstGeom>
          <a:noFill/>
          <a:ln>
            <a:noFill/>
          </a:ln>
        </p:spPr>
      </p:pic>
      <p:pic>
        <p:nvPicPr>
          <p:cNvPr id="233" name="Google Shape;233;p29"/>
          <p:cNvPicPr preferRelativeResize="0"/>
          <p:nvPr/>
        </p:nvPicPr>
        <p:blipFill rotWithShape="1">
          <a:blip r:embed="rId4">
            <a:alphaModFix/>
          </a:blip>
          <a:srcRect/>
          <a:stretch/>
        </p:blipFill>
        <p:spPr>
          <a:xfrm>
            <a:off x="483246" y="149807"/>
            <a:ext cx="7642182" cy="828220"/>
          </a:xfrm>
          <a:prstGeom prst="rect">
            <a:avLst/>
          </a:prstGeom>
          <a:noFill/>
          <a:ln>
            <a:noFill/>
          </a:ln>
        </p:spPr>
      </p:pic>
      <p:sp>
        <p:nvSpPr>
          <p:cNvPr id="234" name="Google Shape;234;p29"/>
          <p:cNvSpPr txBox="1"/>
          <p:nvPr/>
        </p:nvSpPr>
        <p:spPr>
          <a:xfrm>
            <a:off x="483246" y="290023"/>
            <a:ext cx="6797230" cy="547788"/>
          </a:xfrm>
          <a:prstGeom prst="rect">
            <a:avLst/>
          </a:prstGeom>
          <a:noFill/>
          <a:ln>
            <a:noFill/>
          </a:ln>
        </p:spPr>
        <p:txBody>
          <a:bodyPr spcFirstLastPara="1" wrap="square" lIns="121900" tIns="60933" rIns="121900" bIns="60933" anchor="t" anchorCtr="0">
            <a:spAutoFit/>
          </a:bodyPr>
          <a:lstStyle/>
          <a:p>
            <a:pPr algn="ctr">
              <a:lnSpc>
                <a:spcPct val="115000"/>
              </a:lnSpc>
            </a:pPr>
            <a:r>
              <a:rPr lang="en-US" sz="2400" b="1" dirty="0">
                <a:solidFill>
                  <a:schemeClr val="lt1"/>
                </a:solidFill>
                <a:latin typeface="Arial"/>
                <a:sym typeface="Arial"/>
              </a:rPr>
              <a:t>Findings: good practices in abortion  </a:t>
            </a:r>
            <a:endParaRPr lang="en-US" sz="2400" dirty="0"/>
          </a:p>
        </p:txBody>
      </p:sp>
      <p:sp>
        <p:nvSpPr>
          <p:cNvPr id="235" name="Google Shape;235;p29"/>
          <p:cNvSpPr txBox="1"/>
          <p:nvPr/>
        </p:nvSpPr>
        <p:spPr>
          <a:xfrm>
            <a:off x="208713" y="1280594"/>
            <a:ext cx="11981793" cy="5109051"/>
          </a:xfrm>
          <a:prstGeom prst="rect">
            <a:avLst/>
          </a:prstGeom>
          <a:noFill/>
          <a:ln>
            <a:noFill/>
          </a:ln>
        </p:spPr>
        <p:txBody>
          <a:bodyPr spcFirstLastPara="1" wrap="square" lIns="121900" tIns="121900" rIns="121900" bIns="121900" anchor="t" anchorCtr="0">
            <a:spAutoFit/>
          </a:bodyPr>
          <a:lstStyle/>
          <a:p>
            <a:pPr marL="742950" lvl="1" indent="-285750">
              <a:lnSpc>
                <a:spcPct val="115000"/>
              </a:lnSpc>
              <a:spcAft>
                <a:spcPts val="600"/>
              </a:spcAft>
              <a:buFont typeface="Times New Roman" panose="02020603050405020304" pitchFamily="18" charset="0"/>
              <a:buChar char="-"/>
            </a:pPr>
            <a:r>
              <a:rPr lang="en-US" sz="2400" b="1" dirty="0">
                <a:solidFill>
                  <a:srgbClr val="000000"/>
                </a:solidFill>
                <a:latin typeface="Calibri" panose="020F0502020204030204" pitchFamily="34" charset="0"/>
              </a:rPr>
              <a:t>Provision of voluntary/legal termination of pregnancy by telemedicine</a:t>
            </a:r>
            <a:r>
              <a:rPr lang="en-US" dirty="0"/>
              <a:t> </a:t>
            </a:r>
          </a:p>
          <a:p>
            <a:pPr marL="742950" lvl="1" indent="-285750">
              <a:lnSpc>
                <a:spcPct val="115000"/>
              </a:lnSpc>
              <a:spcAft>
                <a:spcPts val="600"/>
              </a:spcAft>
              <a:buFont typeface="Times New Roman" panose="02020603050405020304" pitchFamily="18" charset="0"/>
              <a:buChar char="-"/>
            </a:pPr>
            <a:endParaRPr lang="en-US" dirty="0">
              <a:solidFill>
                <a:srgbClr val="000000"/>
              </a:solidFill>
              <a:latin typeface="Calibri" panose="020F0502020204030204" pitchFamily="34" charset="0"/>
              <a:ea typeface="Times New Roman" panose="02020603050405020304" pitchFamily="18" charset="0"/>
              <a:cs typeface="Devanagari MT" panose="02000500020000000000" pitchFamily="2" charset="0"/>
            </a:endParaRPr>
          </a:p>
          <a:p>
            <a:pPr marL="742950" lvl="1" indent="-285750">
              <a:lnSpc>
                <a:spcPct val="115000"/>
              </a:lnSpc>
              <a:spcAft>
                <a:spcPts val="600"/>
              </a:spcAft>
              <a:buFont typeface="Times New Roman" panose="02020603050405020304" pitchFamily="18" charset="0"/>
              <a:buChar char="-"/>
            </a:pPr>
            <a:r>
              <a:rPr lang="en-US" sz="2400" b="1" dirty="0">
                <a:solidFill>
                  <a:srgbClr val="000000"/>
                </a:solidFill>
                <a:latin typeface="Calibri" panose="020F0502020204030204" pitchFamily="34" charset="0"/>
              </a:rPr>
              <a:t>Provision of early abortion services in all levels of complexity</a:t>
            </a:r>
          </a:p>
          <a:p>
            <a:pPr marL="742950" lvl="1" indent="-285750">
              <a:lnSpc>
                <a:spcPct val="115000"/>
              </a:lnSpc>
              <a:spcAft>
                <a:spcPts val="600"/>
              </a:spcAft>
              <a:buFont typeface="Times New Roman" panose="02020603050405020304" pitchFamily="18" charset="0"/>
              <a:buChar char="-"/>
            </a:pPr>
            <a:endParaRPr lang="en-US" dirty="0">
              <a:latin typeface="Calibri" panose="020F0502020204030204" pitchFamily="34" charset="0"/>
              <a:ea typeface="Times New Roman" panose="02020603050405020304" pitchFamily="18" charset="0"/>
              <a:cs typeface="Devanagari MT" panose="02000500020000000000" pitchFamily="2" charset="0"/>
            </a:endParaRPr>
          </a:p>
          <a:p>
            <a:pPr marL="742950" lvl="1" indent="-285750">
              <a:lnSpc>
                <a:spcPct val="115000"/>
              </a:lnSpc>
              <a:spcAft>
                <a:spcPts val="600"/>
              </a:spcAft>
              <a:buFont typeface="Times New Roman" panose="02020603050405020304" pitchFamily="18" charset="0"/>
              <a:buChar char="-"/>
            </a:pPr>
            <a:r>
              <a:rPr lang="en-US" sz="2400" b="1" dirty="0">
                <a:solidFill>
                  <a:srgbClr val="000000"/>
                </a:solidFill>
                <a:latin typeface="Calibri" panose="020F0502020204030204" pitchFamily="34" charset="0"/>
              </a:rPr>
              <a:t>Flexibility of requirements for abortion services </a:t>
            </a:r>
            <a:endParaRPr lang="en-US" dirty="0"/>
          </a:p>
          <a:p>
            <a:pPr marL="1657350" lvl="3" indent="-285750">
              <a:lnSpc>
                <a:spcPct val="115000"/>
              </a:lnSpc>
              <a:spcAft>
                <a:spcPts val="600"/>
              </a:spcAft>
              <a:buFont typeface="Arial" panose="020B0604020202020204" pitchFamily="34" charset="0"/>
              <a:buChar char="•"/>
            </a:pPr>
            <a:r>
              <a:rPr lang="en-US" dirty="0">
                <a:solidFill>
                  <a:srgbClr val="000000"/>
                </a:solidFill>
                <a:latin typeface="Calibri" panose="020F0502020204030204" pitchFamily="34" charset="0"/>
              </a:rPr>
              <a:t>Electronic prescription, access to first consultation.</a:t>
            </a:r>
          </a:p>
          <a:p>
            <a:pPr lvl="1">
              <a:lnSpc>
                <a:spcPct val="115000"/>
              </a:lnSpc>
              <a:spcAft>
                <a:spcPts val="600"/>
              </a:spcAft>
            </a:pPr>
            <a:r>
              <a:rPr lang="en-US" dirty="0"/>
              <a:t> </a:t>
            </a:r>
            <a:endParaRPr lang="en-US" sz="2400" dirty="0">
              <a:latin typeface="Calibri" panose="020F0502020204030204" pitchFamily="34" charset="0"/>
              <a:ea typeface="Times New Roman" panose="02020603050405020304" pitchFamily="18" charset="0"/>
              <a:cs typeface="Devanagari MT" panose="02000500020000000000" pitchFamily="2" charset="0"/>
            </a:endParaRPr>
          </a:p>
          <a:p>
            <a:pPr marL="742950" lvl="1" indent="-285750">
              <a:lnSpc>
                <a:spcPct val="115000"/>
              </a:lnSpc>
              <a:buFontTx/>
              <a:buChar char="-"/>
            </a:pPr>
            <a:r>
              <a:rPr lang="en-US" sz="2400" b="1" dirty="0">
                <a:solidFill>
                  <a:srgbClr val="000000"/>
                </a:solidFill>
                <a:latin typeface="Calibri" panose="020F0502020204030204" pitchFamily="34" charset="0"/>
              </a:rPr>
              <a:t>Public/private collaboration for the improvement of policies and access</a:t>
            </a:r>
          </a:p>
          <a:p>
            <a:pPr marL="742950" lvl="1" indent="-285750">
              <a:lnSpc>
                <a:spcPct val="115000"/>
              </a:lnSpc>
              <a:buFontTx/>
              <a:buChar char="-"/>
            </a:pPr>
            <a:r>
              <a:rPr lang="en-US" dirty="0">
                <a:solidFill>
                  <a:srgbClr val="000000"/>
                </a:solidFill>
                <a:latin typeface="Calibri" panose="020F0502020204030204" pitchFamily="34" charset="0"/>
              </a:rPr>
              <a:t>Work and planning sessions: Chile.</a:t>
            </a:r>
          </a:p>
          <a:p>
            <a:pPr marL="1657350" lvl="3" indent="-285750">
              <a:lnSpc>
                <a:spcPct val="115000"/>
              </a:lnSpc>
              <a:buFont typeface="Arial" panose="020B0604020202020204" pitchFamily="34" charset="0"/>
              <a:buChar char="•"/>
            </a:pPr>
            <a:r>
              <a:rPr lang="en-US" dirty="0">
                <a:solidFill>
                  <a:srgbClr val="000000"/>
                </a:solidFill>
                <a:latin typeface="Calibri" panose="020F0502020204030204" pitchFamily="34" charset="0"/>
              </a:rPr>
              <a:t>Provision of services and counseling: Ecuador, Argentina, Colombia. </a:t>
            </a:r>
            <a:endParaRPr lang="en-US" dirty="0">
              <a:latin typeface="Calibri" panose="020F0502020204030204" pitchFamily="34" charset="0"/>
              <a:ea typeface="Times New Roman" panose="02020603050405020304" pitchFamily="18" charset="0"/>
              <a:cs typeface="Devanagari MT" panose="02000500020000000000" pitchFamily="2" charset="0"/>
            </a:endParaRPr>
          </a:p>
          <a:p>
            <a:pPr marL="1600200" lvl="3" indent="-228600">
              <a:lnSpc>
                <a:spcPct val="115000"/>
              </a:lnSpc>
              <a:spcAft>
                <a:spcPts val="600"/>
              </a:spcAft>
              <a:buFont typeface="Symbol" pitchFamily="2" charset="2"/>
              <a:buChar char=""/>
            </a:pPr>
            <a:endParaRPr lang="en-US" b="1" dirty="0">
              <a:latin typeface="Calibri" panose="020F0502020204030204" pitchFamily="34" charset="0"/>
              <a:ea typeface="Calibri" panose="020F0502020204030204" pitchFamily="34" charset="0"/>
              <a:cs typeface="Devanagari MT" panose="02000500020000000000" pitchFamily="2" charset="0"/>
            </a:endParaRPr>
          </a:p>
          <a:p>
            <a:pPr lvl="1">
              <a:lnSpc>
                <a:spcPct val="115000"/>
              </a:lnSpc>
            </a:pPr>
            <a:endParaRPr lang="en-US" dirty="0">
              <a:latin typeface="Calibri" panose="020F0502020204030204" pitchFamily="34" charset="0"/>
              <a:ea typeface="Calibri" panose="020F0502020204030204" pitchFamily="34" charset="0"/>
              <a:cs typeface="Devanagari MT" panose="02000500020000000000" pitchFamily="2" charset="0"/>
            </a:endParaRPr>
          </a:p>
        </p:txBody>
      </p:sp>
    </p:spTree>
    <p:extLst>
      <p:ext uri="{BB962C8B-B14F-4D97-AF65-F5344CB8AC3E}">
        <p14:creationId xmlns:p14="http://schemas.microsoft.com/office/powerpoint/2010/main" val="3930486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a:stretch/>
        </p:blipFill>
        <p:spPr>
          <a:xfrm>
            <a:off x="0" y="-8928"/>
            <a:ext cx="12190507" cy="6858000"/>
          </a:xfrm>
          <a:prstGeom prst="rect">
            <a:avLst/>
          </a:prstGeom>
          <a:noFill/>
          <a:ln>
            <a:noFill/>
          </a:ln>
        </p:spPr>
      </p:pic>
      <p:pic>
        <p:nvPicPr>
          <p:cNvPr id="233" name="Google Shape;233;p29"/>
          <p:cNvPicPr preferRelativeResize="0"/>
          <p:nvPr/>
        </p:nvPicPr>
        <p:blipFill rotWithShape="1">
          <a:blip r:embed="rId4">
            <a:alphaModFix/>
          </a:blip>
          <a:srcRect/>
          <a:stretch/>
        </p:blipFill>
        <p:spPr>
          <a:xfrm>
            <a:off x="721756" y="468502"/>
            <a:ext cx="8711611" cy="828220"/>
          </a:xfrm>
          <a:prstGeom prst="rect">
            <a:avLst/>
          </a:prstGeom>
          <a:noFill/>
          <a:ln>
            <a:noFill/>
          </a:ln>
        </p:spPr>
      </p:pic>
      <p:sp>
        <p:nvSpPr>
          <p:cNvPr id="234" name="Google Shape;234;p29"/>
          <p:cNvSpPr txBox="1"/>
          <p:nvPr/>
        </p:nvSpPr>
        <p:spPr>
          <a:xfrm>
            <a:off x="880472" y="378655"/>
            <a:ext cx="9274651" cy="1007914"/>
          </a:xfrm>
          <a:prstGeom prst="rect">
            <a:avLst/>
          </a:prstGeom>
          <a:noFill/>
          <a:ln>
            <a:noFill/>
          </a:ln>
        </p:spPr>
        <p:txBody>
          <a:bodyPr spcFirstLastPara="1" wrap="square" lIns="121900" tIns="60933" rIns="121900" bIns="60933" anchor="t" anchorCtr="0">
            <a:spAutoFit/>
          </a:bodyPr>
          <a:lstStyle/>
          <a:p>
            <a:pPr>
              <a:lnSpc>
                <a:spcPct val="115000"/>
              </a:lnSpc>
            </a:pPr>
            <a:r>
              <a:rPr lang="en-US" sz="2400" b="1" dirty="0">
                <a:solidFill>
                  <a:schemeClr val="bg1"/>
                </a:solidFill>
              </a:rPr>
              <a:t>Discussion </a:t>
            </a:r>
          </a:p>
          <a:p>
            <a:pPr>
              <a:lnSpc>
                <a:spcPct val="115000"/>
              </a:lnSpc>
            </a:pPr>
            <a:r>
              <a:rPr lang="en-US" sz="2400" b="1" dirty="0">
                <a:solidFill>
                  <a:schemeClr val="bg1"/>
                </a:solidFill>
              </a:rPr>
              <a:t>The pandemic as a catalyst of changes and resistances: abortion</a:t>
            </a:r>
          </a:p>
        </p:txBody>
      </p:sp>
      <p:sp>
        <p:nvSpPr>
          <p:cNvPr id="235" name="Google Shape;235;p29"/>
          <p:cNvSpPr txBox="1"/>
          <p:nvPr/>
        </p:nvSpPr>
        <p:spPr>
          <a:xfrm>
            <a:off x="862739" y="1476416"/>
            <a:ext cx="10534402" cy="4308831"/>
          </a:xfrm>
          <a:prstGeom prst="rect">
            <a:avLst/>
          </a:prstGeom>
          <a:noFill/>
          <a:ln>
            <a:noFill/>
          </a:ln>
        </p:spPr>
        <p:txBody>
          <a:bodyPr spcFirstLastPara="1" wrap="square" lIns="121900" tIns="121900" rIns="121900" bIns="121900" anchor="t" anchorCtr="0">
            <a:spAutoFit/>
          </a:bodyPr>
          <a:lstStyle/>
          <a:p>
            <a:endParaRPr lang="en-US" sz="2200" dirty="0"/>
          </a:p>
          <a:p>
            <a:pPr marL="342900" lvl="0" indent="-342900">
              <a:buFont typeface="+mj-lt"/>
              <a:buAutoNum type="arabicPeriod"/>
            </a:pPr>
            <a:r>
              <a:rPr lang="en-US" sz="2200" b="1" dirty="0">
                <a:solidFill>
                  <a:schemeClr val="bg2">
                    <a:lumMod val="25000"/>
                  </a:schemeClr>
                </a:solidFill>
              </a:rPr>
              <a:t>Countries that </a:t>
            </a:r>
            <a:r>
              <a:rPr lang="en-US" sz="2200" b="1" dirty="0">
                <a:solidFill>
                  <a:srgbClr val="FD1FDF"/>
                </a:solidFill>
              </a:rPr>
              <a:t>facilitated</a:t>
            </a:r>
            <a:r>
              <a:rPr lang="en-US" sz="2200" b="1" dirty="0">
                <a:solidFill>
                  <a:schemeClr val="bg2">
                    <a:lumMod val="25000"/>
                  </a:schemeClr>
                </a:solidFill>
              </a:rPr>
              <a:t> access</a:t>
            </a:r>
            <a:r>
              <a:rPr lang="en-US" sz="2200" dirty="0">
                <a:solidFill>
                  <a:schemeClr val="bg2">
                    <a:lumMod val="25000"/>
                  </a:schemeClr>
                </a:solidFill>
              </a:rPr>
              <a:t> to abortion in the pandemic were those already doing it, such as Colombia and Argentina. </a:t>
            </a:r>
            <a:endParaRPr lang="en-US" sz="2200" dirty="0"/>
          </a:p>
          <a:p>
            <a:pPr marL="342900" lvl="0" indent="-342900">
              <a:buFont typeface="+mj-lt"/>
              <a:buAutoNum type="arabicPeriod"/>
            </a:pPr>
            <a:r>
              <a:rPr lang="en-US" sz="2200" b="1" dirty="0">
                <a:solidFill>
                  <a:schemeClr val="bg2">
                    <a:lumMod val="25000"/>
                  </a:schemeClr>
                </a:solidFill>
              </a:rPr>
              <a:t>Countries that </a:t>
            </a:r>
            <a:r>
              <a:rPr lang="en-US" sz="2200" b="1" dirty="0">
                <a:solidFill>
                  <a:srgbClr val="FD1FDF"/>
                </a:solidFill>
              </a:rPr>
              <a:t>limited</a:t>
            </a:r>
            <a:r>
              <a:rPr lang="en-US" sz="2200" b="1" dirty="0">
                <a:solidFill>
                  <a:schemeClr val="bg2">
                    <a:lumMod val="25000"/>
                  </a:schemeClr>
                </a:solidFill>
              </a:rPr>
              <a:t> access</a:t>
            </a:r>
            <a:r>
              <a:rPr lang="en-US" sz="2200" dirty="0">
                <a:solidFill>
                  <a:schemeClr val="bg2">
                    <a:lumMod val="25000"/>
                  </a:schemeClr>
                </a:solidFill>
              </a:rPr>
              <a:t> to this practice.  </a:t>
            </a:r>
          </a:p>
          <a:p>
            <a:pPr marL="742950" lvl="1" indent="-285750">
              <a:buFont typeface="Arial" panose="020B0604020202020204" pitchFamily="34" charset="0"/>
              <a:buChar char="•"/>
            </a:pPr>
            <a:r>
              <a:rPr lang="en-US" sz="2200" dirty="0">
                <a:solidFill>
                  <a:schemeClr val="bg2">
                    <a:lumMod val="25000"/>
                  </a:schemeClr>
                </a:solidFill>
              </a:rPr>
              <a:t>	Brazil (rape claim and report of cases to be investigated).</a:t>
            </a:r>
          </a:p>
          <a:p>
            <a:pPr marL="742950" lvl="1" indent="-285750">
              <a:buFont typeface="Arial" panose="020B0604020202020204" pitchFamily="34" charset="0"/>
              <a:buChar char="•"/>
            </a:pPr>
            <a:r>
              <a:rPr lang="en-US" sz="2200" dirty="0">
                <a:solidFill>
                  <a:schemeClr val="bg2">
                    <a:lumMod val="25000"/>
                  </a:schemeClr>
                </a:solidFill>
              </a:rPr>
              <a:t>	Ecuador and Peru (limited access to outpatient practices and appointments). </a:t>
            </a:r>
          </a:p>
          <a:p>
            <a:pPr marL="742950" lvl="1" indent="-285750">
              <a:buFont typeface="Arial" panose="020B0604020202020204" pitchFamily="34" charset="0"/>
              <a:buChar char="•"/>
            </a:pPr>
            <a:r>
              <a:rPr lang="en-US" sz="2200" dirty="0">
                <a:solidFill>
                  <a:schemeClr val="bg2">
                    <a:lumMod val="25000"/>
                  </a:schemeClr>
                </a:solidFill>
              </a:rPr>
              <a:t>	Bolivia (negative COVID test to enter any health facility).  </a:t>
            </a:r>
          </a:p>
          <a:p>
            <a:pPr marL="342900" lvl="0" indent="-342900">
              <a:buFont typeface="+mj-lt"/>
              <a:buAutoNum type="arabicPeriod"/>
            </a:pPr>
            <a:endParaRPr lang="en-US" sz="2200" dirty="0"/>
          </a:p>
          <a:p>
            <a:pPr marL="342900" lvl="0" indent="-342900">
              <a:buFont typeface="+mj-lt"/>
              <a:buAutoNum type="arabicPeriod"/>
            </a:pPr>
            <a:r>
              <a:rPr lang="en-US" sz="2200" b="1" dirty="0">
                <a:solidFill>
                  <a:schemeClr val="bg2">
                    <a:lumMod val="25000"/>
                  </a:schemeClr>
                </a:solidFill>
              </a:rPr>
              <a:t>Countries that </a:t>
            </a:r>
            <a:r>
              <a:rPr lang="en-US" sz="2200" b="1" dirty="0">
                <a:solidFill>
                  <a:srgbClr val="FD1FDF"/>
                </a:solidFill>
              </a:rPr>
              <a:t>maintained</a:t>
            </a:r>
            <a:r>
              <a:rPr lang="en-US" dirty="0"/>
              <a:t> </a:t>
            </a:r>
            <a:r>
              <a:rPr lang="en-US" sz="2200" b="1" dirty="0">
                <a:solidFill>
                  <a:schemeClr val="bg2">
                    <a:lumMod val="25000"/>
                  </a:schemeClr>
                </a:solidFill>
              </a:rPr>
              <a:t>unnecessary limits</a:t>
            </a:r>
            <a:r>
              <a:rPr lang="en-US" sz="2200" dirty="0">
                <a:solidFill>
                  <a:schemeClr val="bg2">
                    <a:lumMod val="25000"/>
                  </a:schemeClr>
                </a:solidFill>
              </a:rPr>
              <a:t> to access abortion services. 	</a:t>
            </a:r>
          </a:p>
          <a:p>
            <a:pPr marL="742950" lvl="1" indent="-285750">
              <a:buFont typeface="Arial" panose="020B0604020202020204" pitchFamily="34" charset="0"/>
              <a:buChar char="•"/>
            </a:pPr>
            <a:r>
              <a:rPr lang="en-US" sz="2200" dirty="0">
                <a:solidFill>
                  <a:schemeClr val="bg2">
                    <a:lumMod val="25000"/>
                  </a:schemeClr>
                </a:solidFill>
              </a:rPr>
              <a:t>	Chile, Peru, Brazil (hospitalization). </a:t>
            </a:r>
          </a:p>
          <a:p>
            <a:pPr marL="742950" lvl="1" indent="-285750">
              <a:buFont typeface="Arial" panose="020B0604020202020204" pitchFamily="34" charset="0"/>
              <a:buChar char="•"/>
            </a:pPr>
            <a:r>
              <a:rPr lang="en-US" sz="2200" dirty="0">
                <a:solidFill>
                  <a:schemeClr val="bg2">
                    <a:lumMod val="25000"/>
                  </a:schemeClr>
                </a:solidFill>
              </a:rPr>
              <a:t>	Uruguay (waiting time and minimum residence of 1 year).</a:t>
            </a:r>
          </a:p>
          <a:p>
            <a:pPr marL="742950" lvl="1" indent="-285750">
              <a:buFont typeface="Arial" panose="020B0604020202020204" pitchFamily="34" charset="0"/>
              <a:buChar char="•"/>
            </a:pPr>
            <a:r>
              <a:rPr lang="en-US" sz="2200" dirty="0">
                <a:solidFill>
                  <a:schemeClr val="bg2">
                    <a:lumMod val="25000"/>
                  </a:schemeClr>
                </a:solidFill>
              </a:rPr>
              <a:t>	Ecuador (ethics committee). </a:t>
            </a:r>
          </a:p>
        </p:txBody>
      </p:sp>
    </p:spTree>
    <p:extLst>
      <p:ext uri="{BB962C8B-B14F-4D97-AF65-F5344CB8AC3E}">
        <p14:creationId xmlns:p14="http://schemas.microsoft.com/office/powerpoint/2010/main" val="93238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3">
            <a:alphaModFix/>
          </a:blip>
          <a:srcRect/>
          <a:stretch/>
        </p:blipFill>
        <p:spPr>
          <a:xfrm>
            <a:off x="-1" y="0"/>
            <a:ext cx="12190507" cy="6858000"/>
          </a:xfrm>
          <a:prstGeom prst="rect">
            <a:avLst/>
          </a:prstGeom>
          <a:noFill/>
          <a:ln>
            <a:noFill/>
          </a:ln>
        </p:spPr>
      </p:pic>
      <p:sp>
        <p:nvSpPr>
          <p:cNvPr id="91" name="Google Shape;91;p16"/>
          <p:cNvSpPr txBox="1"/>
          <p:nvPr/>
        </p:nvSpPr>
        <p:spPr>
          <a:xfrm>
            <a:off x="182143" y="649648"/>
            <a:ext cx="11025995" cy="1846619"/>
          </a:xfrm>
          <a:prstGeom prst="rect">
            <a:avLst/>
          </a:prstGeom>
          <a:noFill/>
          <a:ln>
            <a:noFill/>
          </a:ln>
        </p:spPr>
        <p:txBody>
          <a:bodyPr spcFirstLastPara="1" wrap="square" lIns="121900" tIns="121900" rIns="121900" bIns="121900" anchor="t" anchorCtr="0">
            <a:spAutoFit/>
          </a:bodyPr>
          <a:lstStyle/>
          <a:p>
            <a:pPr marL="152396">
              <a:spcBef>
                <a:spcPts val="800"/>
              </a:spcBef>
              <a:buClr>
                <a:srgbClr val="FFD439"/>
              </a:buClr>
              <a:buSzPts val="1800"/>
            </a:pPr>
            <a:endParaRPr lang="en-US" sz="2400" dirty="0"/>
          </a:p>
          <a:p>
            <a:pPr marL="609585" indent="-457189">
              <a:spcBef>
                <a:spcPts val="800"/>
              </a:spcBef>
              <a:buClr>
                <a:srgbClr val="FFD439"/>
              </a:buClr>
              <a:buSzPts val="1800"/>
              <a:buFont typeface="Noto Sans Symbols"/>
              <a:buChar char="▪"/>
            </a:pPr>
            <a:r>
              <a:rPr lang="en-US" sz="2000" dirty="0">
                <a:solidFill>
                  <a:srgbClr val="F55CBE"/>
                </a:solidFill>
                <a:latin typeface="Arial"/>
                <a:sym typeface="Arial"/>
              </a:rPr>
              <a:t>Rigorous social monitoring contributed during a crucial time: </a:t>
            </a:r>
            <a:r>
              <a:rPr lang="en-US" sz="2000" dirty="0">
                <a:solidFill>
                  <a:srgbClr val="606060"/>
                </a:solidFill>
                <a:latin typeface="Arial"/>
                <a:sym typeface="Arial"/>
              </a:rPr>
              <a:t>it shows barriers and, above all, good practices to put in place even after the pandemic. </a:t>
            </a:r>
          </a:p>
          <a:p>
            <a:pPr marL="609585" indent="-457189">
              <a:spcBef>
                <a:spcPts val="800"/>
              </a:spcBef>
              <a:buClr>
                <a:srgbClr val="FFD439"/>
              </a:buClr>
              <a:buSzPts val="1800"/>
              <a:buFont typeface="Noto Sans Symbols"/>
              <a:buChar char="▪"/>
            </a:pPr>
            <a:r>
              <a:rPr lang="en-US" sz="2000" dirty="0">
                <a:solidFill>
                  <a:srgbClr val="606060"/>
                </a:solidFill>
                <a:latin typeface="Arial"/>
                <a:sym typeface="Arial"/>
              </a:rPr>
              <a:t>There was a significant </a:t>
            </a:r>
            <a:r>
              <a:rPr lang="en-US" sz="2000" dirty="0">
                <a:solidFill>
                  <a:srgbClr val="F55CBE"/>
                </a:solidFill>
                <a:latin typeface="Arial"/>
                <a:sym typeface="Arial"/>
              </a:rPr>
              <a:t>impact on reproductive health during the pandemic</a:t>
            </a:r>
            <a:r>
              <a:rPr lang="en-US" sz="2000" dirty="0">
                <a:solidFill>
                  <a:srgbClr val="606060"/>
                </a:solidFill>
                <a:latin typeface="Arial"/>
                <a:sym typeface="Arial"/>
              </a:rPr>
              <a:t>:</a:t>
            </a:r>
            <a:endParaRPr lang="en-US" sz="2000" dirty="0"/>
          </a:p>
        </p:txBody>
      </p:sp>
      <p:sp>
        <p:nvSpPr>
          <p:cNvPr id="92" name="Google Shape;92;p16"/>
          <p:cNvSpPr txBox="1"/>
          <p:nvPr/>
        </p:nvSpPr>
        <p:spPr>
          <a:xfrm>
            <a:off x="545305" y="2474078"/>
            <a:ext cx="11099896" cy="1887656"/>
          </a:xfrm>
          <a:prstGeom prst="rect">
            <a:avLst/>
          </a:prstGeom>
          <a:noFill/>
          <a:ln>
            <a:noFill/>
          </a:ln>
        </p:spPr>
        <p:txBody>
          <a:bodyPr spcFirstLastPara="1" wrap="square" lIns="121900" tIns="121900" rIns="121900" bIns="121900" anchor="t" anchorCtr="0">
            <a:spAutoFit/>
          </a:bodyPr>
          <a:lstStyle/>
          <a:p>
            <a:pPr marL="380990" lvl="1" indent="-228594">
              <a:spcBef>
                <a:spcPts val="800"/>
              </a:spcBef>
              <a:buClr>
                <a:srgbClr val="FFD439"/>
              </a:buClr>
              <a:buSzPts val="1800"/>
              <a:buFont typeface="Courier New"/>
              <a:buChar char="o"/>
            </a:pPr>
            <a:r>
              <a:rPr lang="en-US" sz="2000" dirty="0">
                <a:solidFill>
                  <a:srgbClr val="606060"/>
                </a:solidFill>
                <a:latin typeface="Arial"/>
                <a:sym typeface="Arial"/>
              </a:rPr>
              <a:t>Increase in maternal mortality.</a:t>
            </a:r>
          </a:p>
          <a:p>
            <a:pPr marL="380990" lvl="1" indent="-228594">
              <a:spcBef>
                <a:spcPts val="800"/>
              </a:spcBef>
              <a:buClr>
                <a:srgbClr val="FFD439"/>
              </a:buClr>
              <a:buSzPts val="1800"/>
              <a:buFont typeface="Courier New"/>
              <a:buChar char="o"/>
            </a:pPr>
            <a:r>
              <a:rPr lang="en-US" sz="2000" dirty="0">
                <a:solidFill>
                  <a:srgbClr val="606060"/>
                </a:solidFill>
                <a:latin typeface="Arial"/>
                <a:sym typeface="Arial"/>
              </a:rPr>
              <a:t>Decrease in the number of controls in pregnancy.</a:t>
            </a:r>
          </a:p>
          <a:p>
            <a:pPr marL="380990" lvl="1" indent="-228594">
              <a:spcBef>
                <a:spcPts val="800"/>
              </a:spcBef>
              <a:buClr>
                <a:srgbClr val="FFD439"/>
              </a:buClr>
              <a:buSzPts val="1800"/>
              <a:buFont typeface="Courier New"/>
              <a:buChar char="o"/>
            </a:pPr>
            <a:r>
              <a:rPr lang="en-US" sz="2000" dirty="0">
                <a:solidFill>
                  <a:srgbClr val="606060"/>
                </a:solidFill>
                <a:latin typeface="Arial"/>
                <a:sym typeface="Arial"/>
              </a:rPr>
              <a:t>Increased number of unplanned out-of-hospital deliveries (up to 30%).</a:t>
            </a:r>
          </a:p>
          <a:p>
            <a:pPr marL="380990" lvl="1" indent="-228594">
              <a:spcBef>
                <a:spcPts val="800"/>
              </a:spcBef>
              <a:buClr>
                <a:srgbClr val="FFD439"/>
              </a:buClr>
              <a:buSzPts val="1800"/>
              <a:buFont typeface="Courier New"/>
              <a:buChar char="o"/>
            </a:pPr>
            <a:r>
              <a:rPr lang="en-US" sz="2000" dirty="0">
                <a:solidFill>
                  <a:srgbClr val="606060"/>
                </a:solidFill>
                <a:latin typeface="Arial"/>
                <a:sym typeface="Arial"/>
              </a:rPr>
              <a:t>Decrease in access to safe abortion (by up to 86%).  </a:t>
            </a:r>
            <a:endParaRPr lang="en-US" sz="2000" dirty="0"/>
          </a:p>
        </p:txBody>
      </p:sp>
      <p:sp>
        <p:nvSpPr>
          <p:cNvPr id="93" name="Google Shape;93;p16"/>
          <p:cNvSpPr txBox="1"/>
          <p:nvPr/>
        </p:nvSpPr>
        <p:spPr>
          <a:xfrm>
            <a:off x="182143" y="4483090"/>
            <a:ext cx="11250564" cy="1374695"/>
          </a:xfrm>
          <a:prstGeom prst="rect">
            <a:avLst/>
          </a:prstGeom>
          <a:noFill/>
          <a:ln>
            <a:noFill/>
          </a:ln>
        </p:spPr>
        <p:txBody>
          <a:bodyPr spcFirstLastPara="1" wrap="square" lIns="121900" tIns="121900" rIns="121900" bIns="121900" anchor="t" anchorCtr="0">
            <a:spAutoFit/>
          </a:bodyPr>
          <a:lstStyle/>
          <a:p>
            <a:pPr marL="609585" indent="-457189">
              <a:spcBef>
                <a:spcPts val="800"/>
              </a:spcBef>
              <a:buClr>
                <a:srgbClr val="FFD439"/>
              </a:buClr>
              <a:buSzPts val="1800"/>
              <a:buFont typeface="Noto Sans Symbols"/>
              <a:buChar char="▪"/>
            </a:pPr>
            <a:r>
              <a:rPr lang="en-US" sz="2000" dirty="0">
                <a:solidFill>
                  <a:srgbClr val="F55CBE"/>
                </a:solidFill>
                <a:latin typeface="Arial"/>
                <a:sym typeface="Arial"/>
              </a:rPr>
              <a:t>The pandemic was a catalyst for changes and resistance:  </a:t>
            </a:r>
            <a:r>
              <a:rPr lang="en-US" sz="2000" dirty="0">
                <a:solidFill>
                  <a:srgbClr val="606060"/>
                </a:solidFill>
                <a:latin typeface="Arial"/>
                <a:sym typeface="Arial"/>
              </a:rPr>
              <a:t>flexibility and willingness to meet reproductive needs as well as the existing resistance intensified. </a:t>
            </a:r>
          </a:p>
          <a:p>
            <a:pPr marL="609585" indent="-457189">
              <a:spcBef>
                <a:spcPts val="800"/>
              </a:spcBef>
              <a:buClr>
                <a:srgbClr val="FFD439"/>
              </a:buClr>
              <a:buSzPts val="1800"/>
              <a:buFont typeface="Noto Sans Symbols"/>
              <a:buChar char="▪"/>
            </a:pPr>
            <a:r>
              <a:rPr lang="en-US" sz="2000" dirty="0">
                <a:solidFill>
                  <a:srgbClr val="F55CBE"/>
                </a:solidFill>
                <a:latin typeface="Arial"/>
                <a:sym typeface="Arial"/>
              </a:rPr>
              <a:t>Good practices are possible</a:t>
            </a:r>
            <a:r>
              <a:rPr lang="en-US" sz="2000" dirty="0">
                <a:solidFill>
                  <a:srgbClr val="606060"/>
                </a:solidFill>
                <a:latin typeface="Arial"/>
                <a:sym typeface="Arial"/>
              </a:rPr>
              <a:t>, concrete, and cost-effective, they could be replicated.  </a:t>
            </a:r>
            <a:endParaRPr lang="en-US" sz="2000" dirty="0"/>
          </a:p>
        </p:txBody>
      </p:sp>
      <p:pic>
        <p:nvPicPr>
          <p:cNvPr id="8" name="Google Shape;233;p29">
            <a:extLst>
              <a:ext uri="{FF2B5EF4-FFF2-40B4-BE49-F238E27FC236}">
                <a16:creationId xmlns:a16="http://schemas.microsoft.com/office/drawing/2014/main" id="{A4B54CF4-7589-A34D-BBE4-4A39CB190EE7}"/>
              </a:ext>
            </a:extLst>
          </p:cNvPr>
          <p:cNvPicPr preferRelativeResize="0"/>
          <p:nvPr/>
        </p:nvPicPr>
        <p:blipFill rotWithShape="1">
          <a:blip r:embed="rId4">
            <a:alphaModFix/>
          </a:blip>
          <a:srcRect/>
          <a:stretch/>
        </p:blipFill>
        <p:spPr>
          <a:xfrm>
            <a:off x="483247" y="149807"/>
            <a:ext cx="3006972" cy="828220"/>
          </a:xfrm>
          <a:prstGeom prst="rect">
            <a:avLst/>
          </a:prstGeom>
          <a:noFill/>
          <a:ln>
            <a:noFill/>
          </a:ln>
        </p:spPr>
      </p:pic>
      <p:sp>
        <p:nvSpPr>
          <p:cNvPr id="9" name="Google Shape;234;p29">
            <a:extLst>
              <a:ext uri="{FF2B5EF4-FFF2-40B4-BE49-F238E27FC236}">
                <a16:creationId xmlns:a16="http://schemas.microsoft.com/office/drawing/2014/main" id="{4240B5C7-4C94-0E4A-96E2-F3EFD59E2247}"/>
              </a:ext>
            </a:extLst>
          </p:cNvPr>
          <p:cNvSpPr txBox="1"/>
          <p:nvPr/>
        </p:nvSpPr>
        <p:spPr>
          <a:xfrm>
            <a:off x="483246" y="290023"/>
            <a:ext cx="3006973" cy="547788"/>
          </a:xfrm>
          <a:prstGeom prst="rect">
            <a:avLst/>
          </a:prstGeom>
          <a:noFill/>
          <a:ln>
            <a:noFill/>
          </a:ln>
        </p:spPr>
        <p:txBody>
          <a:bodyPr spcFirstLastPara="1" wrap="square" lIns="121900" tIns="60933" rIns="121900" bIns="60933" anchor="t" anchorCtr="0">
            <a:spAutoFit/>
          </a:bodyPr>
          <a:lstStyle/>
          <a:p>
            <a:pPr algn="ctr">
              <a:lnSpc>
                <a:spcPct val="115000"/>
              </a:lnSpc>
            </a:pPr>
            <a:r>
              <a:rPr lang="en-US" sz="2400" b="1" dirty="0">
                <a:solidFill>
                  <a:schemeClr val="lt1"/>
                </a:solidFill>
                <a:latin typeface="Arial"/>
                <a:sym typeface="Arial"/>
              </a:rPr>
              <a:t>Conclusions</a:t>
            </a:r>
            <a:endParaRPr lang="en-US" sz="2400" dirty="0"/>
          </a:p>
        </p:txBody>
      </p:sp>
    </p:spTree>
    <p:extLst>
      <p:ext uri="{BB962C8B-B14F-4D97-AF65-F5344CB8AC3E}">
        <p14:creationId xmlns:p14="http://schemas.microsoft.com/office/powerpoint/2010/main" val="114947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76A2CA8-6768-A740-9088-B4A0A785BB92}"/>
              </a:ext>
            </a:extLst>
          </p:cNvPr>
          <p:cNvPicPr>
            <a:picLocks noChangeAspect="1"/>
          </p:cNvPicPr>
          <p:nvPr/>
        </p:nvPicPr>
        <p:blipFill>
          <a:blip r:embed="rId2"/>
          <a:stretch>
            <a:fillRect/>
          </a:stretch>
        </p:blipFill>
        <p:spPr>
          <a:xfrm>
            <a:off x="517907" y="4519187"/>
            <a:ext cx="3391941" cy="2051293"/>
          </a:xfrm>
          <a:prstGeom prst="rect">
            <a:avLst/>
          </a:prstGeom>
        </p:spPr>
      </p:pic>
      <p:pic>
        <p:nvPicPr>
          <p:cNvPr id="7" name="Imagen 6">
            <a:extLst>
              <a:ext uri="{FF2B5EF4-FFF2-40B4-BE49-F238E27FC236}">
                <a16:creationId xmlns:a16="http://schemas.microsoft.com/office/drawing/2014/main" id="{061E0366-9E21-4B4B-9B48-A3D18BEAD037}"/>
              </a:ext>
            </a:extLst>
          </p:cNvPr>
          <p:cNvPicPr>
            <a:picLocks noChangeAspect="1"/>
          </p:cNvPicPr>
          <p:nvPr/>
        </p:nvPicPr>
        <p:blipFill>
          <a:blip r:embed="rId3"/>
          <a:stretch>
            <a:fillRect/>
          </a:stretch>
        </p:blipFill>
        <p:spPr>
          <a:xfrm>
            <a:off x="9801376" y="4723247"/>
            <a:ext cx="1483833" cy="1599341"/>
          </a:xfrm>
          <a:prstGeom prst="rect">
            <a:avLst/>
          </a:prstGeom>
        </p:spPr>
      </p:pic>
      <p:sp>
        <p:nvSpPr>
          <p:cNvPr id="2" name="CuadroTexto 1">
            <a:extLst>
              <a:ext uri="{FF2B5EF4-FFF2-40B4-BE49-F238E27FC236}">
                <a16:creationId xmlns:a16="http://schemas.microsoft.com/office/drawing/2014/main" id="{ECB72309-CB34-824C-8753-3A888FD07FBA}"/>
              </a:ext>
            </a:extLst>
          </p:cNvPr>
          <p:cNvSpPr txBox="1"/>
          <p:nvPr/>
        </p:nvSpPr>
        <p:spPr>
          <a:xfrm>
            <a:off x="1996966" y="3002205"/>
            <a:ext cx="2954655" cy="646331"/>
          </a:xfrm>
          <a:prstGeom prst="rect">
            <a:avLst/>
          </a:prstGeom>
          <a:noFill/>
        </p:spPr>
        <p:txBody>
          <a:bodyPr wrap="none" rtlCol="0">
            <a:spAutoFit/>
          </a:bodyPr>
          <a:lstStyle/>
          <a:p>
            <a:r>
              <a:rPr lang="en-US"/>
              <a:t>			</a:t>
            </a:r>
          </a:p>
          <a:p>
            <a:endParaRPr lang="en-US" dirty="0"/>
          </a:p>
        </p:txBody>
      </p:sp>
      <p:pic>
        <p:nvPicPr>
          <p:cNvPr id="5" name="Google Shape;233;p29">
            <a:extLst>
              <a:ext uri="{FF2B5EF4-FFF2-40B4-BE49-F238E27FC236}">
                <a16:creationId xmlns:a16="http://schemas.microsoft.com/office/drawing/2014/main" id="{5AE10216-166B-B343-82E3-CA56FFA74600}"/>
              </a:ext>
            </a:extLst>
          </p:cNvPr>
          <p:cNvPicPr preferRelativeResize="0"/>
          <p:nvPr/>
        </p:nvPicPr>
        <p:blipFill rotWithShape="1">
          <a:blip r:embed="rId4">
            <a:alphaModFix/>
          </a:blip>
          <a:srcRect/>
          <a:stretch/>
        </p:blipFill>
        <p:spPr>
          <a:xfrm>
            <a:off x="3496038" y="1738660"/>
            <a:ext cx="5199923" cy="828220"/>
          </a:xfrm>
          <a:prstGeom prst="rect">
            <a:avLst/>
          </a:prstGeom>
          <a:noFill/>
          <a:ln>
            <a:noFill/>
          </a:ln>
        </p:spPr>
      </p:pic>
      <p:sp>
        <p:nvSpPr>
          <p:cNvPr id="8" name="Google Shape;234;p29">
            <a:extLst>
              <a:ext uri="{FF2B5EF4-FFF2-40B4-BE49-F238E27FC236}">
                <a16:creationId xmlns:a16="http://schemas.microsoft.com/office/drawing/2014/main" id="{AB4D028A-8843-C94D-B6ED-DE5D10070F92}"/>
              </a:ext>
            </a:extLst>
          </p:cNvPr>
          <p:cNvSpPr txBox="1"/>
          <p:nvPr/>
        </p:nvSpPr>
        <p:spPr>
          <a:xfrm>
            <a:off x="4432926" y="1857660"/>
            <a:ext cx="3006973" cy="547788"/>
          </a:xfrm>
          <a:prstGeom prst="rect">
            <a:avLst/>
          </a:prstGeom>
          <a:noFill/>
          <a:ln>
            <a:noFill/>
          </a:ln>
        </p:spPr>
        <p:txBody>
          <a:bodyPr spcFirstLastPara="1" wrap="square" lIns="121900" tIns="60933" rIns="121900" bIns="60933" anchor="t" anchorCtr="0">
            <a:spAutoFit/>
          </a:bodyPr>
          <a:lstStyle/>
          <a:p>
            <a:pPr algn="ctr">
              <a:lnSpc>
                <a:spcPct val="115000"/>
              </a:lnSpc>
            </a:pPr>
            <a:r>
              <a:rPr lang="en-US" sz="2400" b="1" dirty="0">
                <a:solidFill>
                  <a:schemeClr val="lt1"/>
                </a:solidFill>
                <a:latin typeface="Arial"/>
                <a:sym typeface="Arial"/>
              </a:rPr>
              <a:t>Thank you</a:t>
            </a:r>
            <a:endParaRPr lang="en-US" sz="2400" dirty="0"/>
          </a:p>
        </p:txBody>
      </p:sp>
    </p:spTree>
    <p:extLst>
      <p:ext uri="{BB962C8B-B14F-4D97-AF65-F5344CB8AC3E}">
        <p14:creationId xmlns:p14="http://schemas.microsoft.com/office/powerpoint/2010/main" val="133430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2664" y="970738"/>
            <a:ext cx="2283136" cy="381472"/>
          </a:xfrm>
          <a:prstGeom prst="rect">
            <a:avLst/>
          </a:prstGeom>
        </p:spPr>
        <p:txBody>
          <a:bodyPr vert="horz" wrap="square" lIns="0" tIns="8086" rIns="0" bIns="0" rtlCol="0">
            <a:spAutoFit/>
          </a:bodyPr>
          <a:lstStyle/>
          <a:p>
            <a:pPr marL="7701">
              <a:spcBef>
                <a:spcPts val="64"/>
              </a:spcBef>
            </a:pPr>
            <a:r>
              <a:rPr sz="2426" dirty="0"/>
              <a:t>Disclosu</a:t>
            </a:r>
            <a:r>
              <a:rPr sz="2426" spc="15" dirty="0"/>
              <a:t>r</a:t>
            </a:r>
            <a:r>
              <a:rPr sz="2426" dirty="0"/>
              <a:t>es</a:t>
            </a:r>
          </a:p>
        </p:txBody>
      </p:sp>
      <p:graphicFrame>
        <p:nvGraphicFramePr>
          <p:cNvPr id="3" name="object 3"/>
          <p:cNvGraphicFramePr>
            <a:graphicFrameLocks noGrp="1"/>
          </p:cNvGraphicFramePr>
          <p:nvPr>
            <p:extLst>
              <p:ext uri="{D42A27DB-BD31-4B8C-83A1-F6EECF244321}">
                <p14:modId xmlns:p14="http://schemas.microsoft.com/office/powerpoint/2010/main" val="3313300050"/>
              </p:ext>
            </p:extLst>
          </p:nvPr>
        </p:nvGraphicFramePr>
        <p:xfrm>
          <a:off x="886190" y="1597516"/>
          <a:ext cx="10412916" cy="3490998"/>
        </p:xfrm>
        <a:graphic>
          <a:graphicData uri="http://schemas.openxmlformats.org/drawingml/2006/table">
            <a:tbl>
              <a:tblPr firstRow="1" bandRow="1">
                <a:tableStyleId>{2D5ABB26-0587-4C30-8999-92F81FD0307C}</a:tableStyleId>
              </a:tblPr>
              <a:tblGrid>
                <a:gridCol w="3428615">
                  <a:extLst>
                    <a:ext uri="{9D8B030D-6E8A-4147-A177-3AD203B41FA5}">
                      <a16:colId xmlns:a16="http://schemas.microsoft.com/office/drawing/2014/main" val="20000"/>
                    </a:ext>
                  </a:extLst>
                </a:gridCol>
                <a:gridCol w="6984301">
                  <a:extLst>
                    <a:ext uri="{9D8B030D-6E8A-4147-A177-3AD203B41FA5}">
                      <a16:colId xmlns:a16="http://schemas.microsoft.com/office/drawing/2014/main" val="20001"/>
                    </a:ext>
                  </a:extLst>
                </a:gridCol>
              </a:tblGrid>
              <a:tr h="581833">
                <a:tc>
                  <a:txBody>
                    <a:bodyPr/>
                    <a:lstStyle/>
                    <a:p>
                      <a:pPr marL="1270" algn="ctr">
                        <a:lnSpc>
                          <a:spcPct val="100000"/>
                        </a:lnSpc>
                        <a:spcBef>
                          <a:spcPts val="2200"/>
                        </a:spcBef>
                      </a:pPr>
                      <a:r>
                        <a:rPr sz="1800" spc="5" dirty="0">
                          <a:latin typeface="Futura-Medium"/>
                          <a:cs typeface="Futura-Medium"/>
                        </a:rPr>
                        <a:t>Commercial</a:t>
                      </a:r>
                      <a:r>
                        <a:rPr sz="1800" spc="-20" dirty="0">
                          <a:latin typeface="Futura-Medium"/>
                          <a:cs typeface="Futura-Medium"/>
                        </a:rPr>
                        <a:t> </a:t>
                      </a:r>
                      <a:r>
                        <a:rPr sz="1800" dirty="0">
                          <a:latin typeface="Futura-Medium"/>
                          <a:cs typeface="Futura-Medium"/>
                        </a:rPr>
                        <a:t>Interest</a:t>
                      </a:r>
                    </a:p>
                  </a:txBody>
                  <a:tcPr marL="0" marR="0" marT="16942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200"/>
                        </a:spcBef>
                      </a:pPr>
                      <a:r>
                        <a:rPr sz="1800" dirty="0">
                          <a:latin typeface="Futura-Medium"/>
                          <a:cs typeface="Futura-Medium"/>
                        </a:rPr>
                        <a:t>Relationship(s)</a:t>
                      </a:r>
                    </a:p>
                  </a:txBody>
                  <a:tcPr marL="0" marR="0" marT="16942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81833">
                <a:tc>
                  <a:txBody>
                    <a:bodyPr/>
                    <a:lstStyle/>
                    <a:p>
                      <a:pPr algn="ctr">
                        <a:lnSpc>
                          <a:spcPct val="100000"/>
                        </a:lnSpc>
                      </a:pPr>
                      <a:r>
                        <a:rPr lang="en-US" sz="2300" dirty="0">
                          <a:latin typeface="Times New Roman"/>
                          <a:cs typeface="Times New Roman"/>
                        </a:rPr>
                        <a:t>  None </a:t>
                      </a:r>
                      <a:endParaRPr sz="2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en-US" sz="2300" dirty="0">
                          <a:latin typeface="Times New Roman"/>
                          <a:cs typeface="Times New Roman"/>
                        </a:rPr>
                        <a:t>None </a:t>
                      </a:r>
                      <a:endParaRPr sz="2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81833">
                <a:tc>
                  <a:txBody>
                    <a:bodyPr/>
                    <a:lstStyle/>
                    <a:p>
                      <a:pPr algn="ctr">
                        <a:lnSpc>
                          <a:spcPct val="100000"/>
                        </a:lnSpc>
                      </a:pPr>
                      <a:r>
                        <a:rPr lang="en-US" sz="2300" dirty="0">
                          <a:latin typeface="Times New Roman"/>
                          <a:cs typeface="Times New Roman"/>
                        </a:rPr>
                        <a:t>None </a:t>
                      </a:r>
                      <a:endParaRPr sz="2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en-US" sz="2300" dirty="0">
                          <a:latin typeface="Times New Roman"/>
                          <a:cs typeface="Times New Roman"/>
                        </a:rPr>
                        <a:t>None</a:t>
                      </a:r>
                      <a:endParaRPr sz="2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81833">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81833">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81833">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5" name="object 4">
            <a:extLst>
              <a:ext uri="{FF2B5EF4-FFF2-40B4-BE49-F238E27FC236}">
                <a16:creationId xmlns:a16="http://schemas.microsoft.com/office/drawing/2014/main" id="{BFB26419-9C3F-AC42-9952-C5EC97A78B81}"/>
              </a:ext>
            </a:extLst>
          </p:cNvPr>
          <p:cNvSpPr txBox="1">
            <a:spLocks noGrp="1"/>
          </p:cNvSpPr>
          <p:nvPr>
            <p:ph type="ftr" sz="quarter" idx="5"/>
          </p:nvPr>
        </p:nvSpPr>
        <p:spPr>
          <a:xfrm>
            <a:off x="3175800" y="5707088"/>
            <a:ext cx="4676095" cy="952683"/>
          </a:xfrm>
          <a:prstGeom prst="rect">
            <a:avLst/>
          </a:prstGeom>
        </p:spPr>
        <p:txBody>
          <a:bodyPr vert="horz" wrap="square" lIns="0" tIns="4621" rIns="0" bIns="0" rtlCol="0">
            <a:spAutoFit/>
          </a:bodyPr>
          <a:lstStyle/>
          <a:p>
            <a:pPr marL="7701" marR="3081" defTabSz="554492">
              <a:lnSpc>
                <a:spcPts val="3796"/>
              </a:lnSpc>
              <a:spcBef>
                <a:spcPts val="36"/>
              </a:spcBef>
            </a:pPr>
            <a:r>
              <a:rPr sz="2911" spc="9" dirty="0">
                <a:solidFill>
                  <a:prstClr val="white"/>
                </a:solidFill>
              </a:rPr>
              <a:t>Join</a:t>
            </a:r>
            <a:r>
              <a:rPr sz="2911" spc="-3" dirty="0">
                <a:solidFill>
                  <a:prstClr val="white"/>
                </a:solidFill>
              </a:rPr>
              <a:t> </a:t>
            </a:r>
            <a:r>
              <a:rPr sz="2911" spc="9" dirty="0">
                <a:solidFill>
                  <a:prstClr val="white"/>
                </a:solidFill>
              </a:rPr>
              <a:t>us</a:t>
            </a:r>
            <a:r>
              <a:rPr sz="2911" dirty="0">
                <a:solidFill>
                  <a:prstClr val="white"/>
                </a:solidFill>
              </a:rPr>
              <a:t> </a:t>
            </a:r>
            <a:r>
              <a:rPr sz="2911" spc="9" dirty="0">
                <a:solidFill>
                  <a:prstClr val="white"/>
                </a:solidFill>
              </a:rPr>
              <a:t>at</a:t>
            </a:r>
            <a:r>
              <a:rPr sz="2911" spc="-3" dirty="0">
                <a:solidFill>
                  <a:prstClr val="white"/>
                </a:solidFill>
              </a:rPr>
              <a:t> </a:t>
            </a:r>
            <a:r>
              <a:rPr sz="2911" spc="12" dirty="0">
                <a:solidFill>
                  <a:prstClr val="white"/>
                </a:solidFill>
              </a:rPr>
              <a:t>FIGO</a:t>
            </a:r>
            <a:r>
              <a:rPr sz="2911" dirty="0">
                <a:solidFill>
                  <a:prstClr val="white"/>
                </a:solidFill>
              </a:rPr>
              <a:t> </a:t>
            </a:r>
            <a:r>
              <a:rPr sz="2911" spc="-24" dirty="0">
                <a:solidFill>
                  <a:prstClr val="white"/>
                </a:solidFill>
              </a:rPr>
              <a:t>2021! </a:t>
            </a:r>
            <a:r>
              <a:rPr sz="2911" spc="-970" dirty="0">
                <a:solidFill>
                  <a:prstClr val="white"/>
                </a:solidFill>
              </a:rPr>
              <a:t> </a:t>
            </a:r>
            <a:br>
              <a:rPr lang="en-US" sz="2911" spc="-970" dirty="0">
                <a:solidFill>
                  <a:prstClr val="white"/>
                </a:solidFill>
              </a:rPr>
            </a:br>
            <a:r>
              <a:rPr sz="2911" spc="-73" dirty="0">
                <a:solidFill>
                  <a:prstClr val="white"/>
                </a:solidFill>
              </a:rPr>
              <a:t>21</a:t>
            </a:r>
            <a:r>
              <a:rPr sz="2911" dirty="0">
                <a:solidFill>
                  <a:prstClr val="white"/>
                </a:solidFill>
              </a:rPr>
              <a:t> </a:t>
            </a:r>
            <a:r>
              <a:rPr sz="2911" spc="12" dirty="0">
                <a:solidFill>
                  <a:prstClr val="white"/>
                </a:solidFill>
              </a:rPr>
              <a:t>–</a:t>
            </a:r>
            <a:r>
              <a:rPr sz="2911" spc="3" dirty="0">
                <a:solidFill>
                  <a:prstClr val="white"/>
                </a:solidFill>
              </a:rPr>
              <a:t> </a:t>
            </a:r>
            <a:r>
              <a:rPr sz="2911" spc="12" dirty="0">
                <a:solidFill>
                  <a:prstClr val="white"/>
                </a:solidFill>
              </a:rPr>
              <a:t>28</a:t>
            </a:r>
            <a:r>
              <a:rPr sz="2911" dirty="0">
                <a:solidFill>
                  <a:prstClr val="white"/>
                </a:solidFill>
              </a:rPr>
              <a:t> </a:t>
            </a:r>
            <a:r>
              <a:rPr sz="2911" spc="15" dirty="0">
                <a:solidFill>
                  <a:prstClr val="white"/>
                </a:solidFill>
              </a:rPr>
              <a:t>October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1493" y="0"/>
            <a:ext cx="12190507" cy="6858000"/>
          </a:xfrm>
          <a:prstGeom prst="rect">
            <a:avLst/>
          </a:prstGeom>
          <a:noFill/>
          <a:ln>
            <a:noFill/>
          </a:ln>
        </p:spPr>
      </p:pic>
      <p:pic>
        <p:nvPicPr>
          <p:cNvPr id="56" name="Google Shape;56;p13"/>
          <p:cNvPicPr preferRelativeResize="0"/>
          <p:nvPr/>
        </p:nvPicPr>
        <p:blipFill rotWithShape="1">
          <a:blip r:embed="rId4">
            <a:alphaModFix/>
          </a:blip>
          <a:srcRect/>
          <a:stretch/>
        </p:blipFill>
        <p:spPr>
          <a:xfrm>
            <a:off x="2810382" y="2436083"/>
            <a:ext cx="6571236" cy="828220"/>
          </a:xfrm>
          <a:prstGeom prst="rect">
            <a:avLst/>
          </a:prstGeom>
          <a:noFill/>
          <a:ln>
            <a:noFill/>
          </a:ln>
        </p:spPr>
      </p:pic>
      <p:sp>
        <p:nvSpPr>
          <p:cNvPr id="58" name="Google Shape;58;p13"/>
          <p:cNvSpPr txBox="1">
            <a:spLocks noGrp="1"/>
          </p:cNvSpPr>
          <p:nvPr>
            <p:ph type="ctrTitle"/>
          </p:nvPr>
        </p:nvSpPr>
        <p:spPr>
          <a:xfrm>
            <a:off x="413652" y="1382494"/>
            <a:ext cx="11360800" cy="1881809"/>
          </a:xfrm>
          <a:prstGeom prst="rect">
            <a:avLst/>
          </a:prstGeom>
          <a:noFill/>
          <a:ln>
            <a:noFill/>
          </a:ln>
        </p:spPr>
        <p:txBody>
          <a:bodyPr spcFirstLastPara="1" vert="horz" wrap="square" lIns="121900" tIns="121900" rIns="121900" bIns="121900" rtlCol="0" anchor="b" anchorCtr="0">
            <a:noAutofit/>
          </a:bodyPr>
          <a:lstStyle/>
          <a:p>
            <a:pPr>
              <a:lnSpc>
                <a:spcPct val="100000"/>
              </a:lnSpc>
              <a:spcBef>
                <a:spcPts val="0"/>
              </a:spcBef>
              <a:buSzPts val="990"/>
            </a:pPr>
            <a:endParaRPr lang="en-US" sz="2133" b="1" dirty="0">
              <a:solidFill>
                <a:srgbClr val="606060"/>
              </a:solidFill>
            </a:endParaRPr>
          </a:p>
          <a:p>
            <a:pPr>
              <a:lnSpc>
                <a:spcPct val="100000"/>
              </a:lnSpc>
              <a:spcBef>
                <a:spcPts val="0"/>
              </a:spcBef>
              <a:buSzPts val="990"/>
            </a:pPr>
            <a:r>
              <a:rPr lang="en-US" sz="2133" dirty="0">
                <a:solidFill>
                  <a:srgbClr val="606060"/>
                </a:solidFill>
              </a:rPr>
              <a:t>Reproductive rights in the context of the COVID-19 pandemic in Latin America</a:t>
            </a:r>
          </a:p>
          <a:p>
            <a:pPr>
              <a:lnSpc>
                <a:spcPct val="100000"/>
              </a:lnSpc>
              <a:spcBef>
                <a:spcPts val="0"/>
              </a:spcBef>
              <a:buSzPts val="990"/>
            </a:pPr>
            <a:endParaRPr lang="en-US" sz="2133" dirty="0">
              <a:solidFill>
                <a:srgbClr val="606060"/>
              </a:solidFill>
            </a:endParaRPr>
          </a:p>
          <a:p>
            <a:pPr>
              <a:lnSpc>
                <a:spcPct val="100000"/>
              </a:lnSpc>
              <a:spcBef>
                <a:spcPts val="0"/>
              </a:spcBef>
              <a:buSzPts val="990"/>
            </a:pPr>
            <a:endParaRPr lang="en-US" sz="2133" dirty="0">
              <a:solidFill>
                <a:srgbClr val="606060"/>
              </a:solidFill>
            </a:endParaRPr>
          </a:p>
          <a:p>
            <a:pPr>
              <a:lnSpc>
                <a:spcPct val="100000"/>
              </a:lnSpc>
              <a:spcBef>
                <a:spcPts val="0"/>
              </a:spcBef>
              <a:buSzPts val="990"/>
            </a:pPr>
            <a:r>
              <a:rPr lang="en-US" sz="2800" b="1" dirty="0">
                <a:solidFill>
                  <a:schemeClr val="lt1"/>
                </a:solidFill>
              </a:rPr>
              <a:t>"Reproductive Health is Vital”</a:t>
            </a:r>
            <a:endParaRPr lang="en-US" sz="2800" dirty="0">
              <a:solidFill>
                <a:schemeClr val="lt1"/>
              </a:solidFill>
            </a:endParaRPr>
          </a:p>
        </p:txBody>
      </p:sp>
      <p:pic>
        <p:nvPicPr>
          <p:cNvPr id="59" name="Google Shape;59;p13"/>
          <p:cNvPicPr preferRelativeResize="0"/>
          <p:nvPr/>
        </p:nvPicPr>
        <p:blipFill rotWithShape="1">
          <a:blip r:embed="rId5">
            <a:alphaModFix/>
          </a:blip>
          <a:srcRect/>
          <a:stretch/>
        </p:blipFill>
        <p:spPr>
          <a:xfrm>
            <a:off x="3062924" y="5180532"/>
            <a:ext cx="2052083" cy="1303753"/>
          </a:xfrm>
          <a:prstGeom prst="rect">
            <a:avLst/>
          </a:prstGeom>
          <a:noFill/>
          <a:ln>
            <a:noFill/>
          </a:ln>
        </p:spPr>
      </p:pic>
      <p:pic>
        <p:nvPicPr>
          <p:cNvPr id="60" name="Google Shape;60;p13"/>
          <p:cNvPicPr preferRelativeResize="0"/>
          <p:nvPr/>
        </p:nvPicPr>
        <p:blipFill rotWithShape="1">
          <a:blip r:embed="rId6">
            <a:alphaModFix/>
          </a:blip>
          <a:srcRect/>
          <a:stretch/>
        </p:blipFill>
        <p:spPr>
          <a:xfrm>
            <a:off x="7360989" y="5002486"/>
            <a:ext cx="1202923" cy="1282360"/>
          </a:xfrm>
          <a:prstGeom prst="rect">
            <a:avLst/>
          </a:prstGeom>
          <a:noFill/>
          <a:ln>
            <a:noFill/>
          </a:ln>
        </p:spPr>
      </p:pic>
      <p:sp>
        <p:nvSpPr>
          <p:cNvPr id="2" name="CuadroTexto 1">
            <a:extLst>
              <a:ext uri="{FF2B5EF4-FFF2-40B4-BE49-F238E27FC236}">
                <a16:creationId xmlns:a16="http://schemas.microsoft.com/office/drawing/2014/main" id="{49ACF657-9463-5F44-B238-5CAC6927DC44}"/>
              </a:ext>
            </a:extLst>
          </p:cNvPr>
          <p:cNvSpPr txBox="1"/>
          <p:nvPr/>
        </p:nvSpPr>
        <p:spPr>
          <a:xfrm>
            <a:off x="7377166" y="3820626"/>
            <a:ext cx="4174091" cy="584775"/>
          </a:xfrm>
          <a:prstGeom prst="rect">
            <a:avLst/>
          </a:prstGeom>
          <a:noFill/>
        </p:spPr>
        <p:txBody>
          <a:bodyPr wrap="none" rtlCol="0">
            <a:spAutoFit/>
          </a:bodyPr>
          <a:lstStyle/>
          <a:p>
            <a:pPr algn="r"/>
            <a:r>
              <a:rPr lang="en-US" sz="1600" dirty="0"/>
              <a:t>Sonia Ariza Navarrete &amp; Agustina Ramón Michel</a:t>
            </a:r>
          </a:p>
          <a:p>
            <a:pPr algn="r"/>
            <a:r>
              <a:rPr lang="en-US" sz="1600" dirty="0"/>
              <a:t>No conflicting interests</a:t>
            </a:r>
          </a:p>
        </p:txBody>
      </p:sp>
      <p:sp>
        <p:nvSpPr>
          <p:cNvPr id="3" name="Rectángulo 2">
            <a:extLst>
              <a:ext uri="{FF2B5EF4-FFF2-40B4-BE49-F238E27FC236}">
                <a16:creationId xmlns:a16="http://schemas.microsoft.com/office/drawing/2014/main" id="{27CC7379-A02D-2144-B763-F23D8245553C}"/>
              </a:ext>
            </a:extLst>
          </p:cNvPr>
          <p:cNvSpPr/>
          <p:nvPr/>
        </p:nvSpPr>
        <p:spPr>
          <a:xfrm>
            <a:off x="4876967" y="4876485"/>
            <a:ext cx="2052083" cy="369332"/>
          </a:xfrm>
          <a:prstGeom prst="rect">
            <a:avLst/>
          </a:prstGeom>
        </p:spPr>
        <p:txBody>
          <a:bodyPr wrap="square">
            <a:spAutoFit/>
          </a:bodyPr>
          <a:lstStyle/>
          <a:p>
            <a:pPr algn="r"/>
            <a:r>
              <a:rPr lang="en-US" dirty="0"/>
              <a:t>FIGO-August, 2021</a:t>
            </a:r>
          </a:p>
        </p:txBody>
      </p:sp>
    </p:spTree>
    <p:extLst>
      <p:ext uri="{BB962C8B-B14F-4D97-AF65-F5344CB8AC3E}">
        <p14:creationId xmlns:p14="http://schemas.microsoft.com/office/powerpoint/2010/main" val="133623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22981-56DA-48BA-9E59-CD6D96C922B2}"/>
              </a:ext>
            </a:extLst>
          </p:cNvPr>
          <p:cNvSpPr>
            <a:spLocks noGrp="1"/>
          </p:cNvSpPr>
          <p:nvPr>
            <p:ph type="title"/>
          </p:nvPr>
        </p:nvSpPr>
        <p:spPr>
          <a:xfrm>
            <a:off x="1077384" y="1129407"/>
            <a:ext cx="7352241" cy="1129605"/>
          </a:xfrm>
        </p:spPr>
        <p:txBody>
          <a:bodyPr>
            <a:normAutofit/>
          </a:bodyPr>
          <a:lstStyle/>
          <a:p>
            <a:r>
              <a:rPr lang="en-US" sz="3000" b="1" dirty="0">
                <a:solidFill>
                  <a:schemeClr val="bg1"/>
                </a:solidFill>
              </a:rPr>
              <a:t>Background - context</a:t>
            </a:r>
            <a:endParaRPr lang="en-US" sz="3000" dirty="0">
              <a:solidFill>
                <a:schemeClr val="bg1"/>
              </a:solidFill>
            </a:endParaRPr>
          </a:p>
        </p:txBody>
      </p:sp>
      <p:sp>
        <p:nvSpPr>
          <p:cNvPr id="3" name="Marcador de contenido 2">
            <a:extLst>
              <a:ext uri="{FF2B5EF4-FFF2-40B4-BE49-F238E27FC236}">
                <a16:creationId xmlns:a16="http://schemas.microsoft.com/office/drawing/2014/main" id="{0FD77369-7158-4AEB-BFDC-10605CDCC997}"/>
              </a:ext>
            </a:extLst>
          </p:cNvPr>
          <p:cNvSpPr>
            <a:spLocks noGrp="1"/>
          </p:cNvSpPr>
          <p:nvPr>
            <p:ph idx="1"/>
          </p:nvPr>
        </p:nvSpPr>
        <p:spPr>
          <a:xfrm>
            <a:off x="852734" y="2259012"/>
            <a:ext cx="10486532" cy="4262034"/>
          </a:xfrm>
        </p:spPr>
        <p:txBody>
          <a:bodyPr>
            <a:normAutofit/>
          </a:bodyPr>
          <a:lstStyle/>
          <a:p>
            <a:r>
              <a:rPr lang="en-US" sz="2100" dirty="0">
                <a:solidFill>
                  <a:schemeClr val="tx1">
                    <a:lumMod val="50000"/>
                    <a:lumOff val="50000"/>
                  </a:schemeClr>
                </a:solidFill>
              </a:rPr>
              <a:t>Disarticulated, segmented and precarious Latin American health systems.</a:t>
            </a:r>
          </a:p>
          <a:p>
            <a:r>
              <a:rPr lang="en-US" sz="2100" dirty="0">
                <a:solidFill>
                  <a:schemeClr val="tx1">
                    <a:lumMod val="50000"/>
                    <a:lumOff val="50000"/>
                  </a:schemeClr>
                </a:solidFill>
              </a:rPr>
              <a:t>Poor access to sexual and reproductive health services before the pandemic.</a:t>
            </a:r>
          </a:p>
          <a:p>
            <a:r>
              <a:rPr lang="en-US" sz="2100" dirty="0">
                <a:solidFill>
                  <a:schemeClr val="tx1">
                    <a:lumMod val="50000"/>
                    <a:lumOff val="50000"/>
                  </a:schemeClr>
                </a:solidFill>
              </a:rPr>
              <a:t>Isolation </a:t>
            </a:r>
            <a:r>
              <a:rPr lang="en-US" sz="2100" dirty="0" err="1">
                <a:solidFill>
                  <a:schemeClr val="tx1">
                    <a:lumMod val="50000"/>
                    <a:lumOff val="50000"/>
                  </a:schemeClr>
                </a:solidFill>
              </a:rPr>
              <a:t>meassures</a:t>
            </a:r>
            <a:r>
              <a:rPr lang="en-US" sz="2100" dirty="0">
                <a:solidFill>
                  <a:schemeClr val="tx1">
                    <a:lumMod val="50000"/>
                    <a:lumOff val="50000"/>
                  </a:schemeClr>
                </a:solidFill>
              </a:rPr>
              <a:t> in unequal conditions. </a:t>
            </a:r>
          </a:p>
          <a:p>
            <a:r>
              <a:rPr lang="en-US" sz="2100" dirty="0">
                <a:solidFill>
                  <a:schemeClr val="tx1">
                    <a:lumMod val="50000"/>
                    <a:lumOff val="50000"/>
                  </a:schemeClr>
                </a:solidFill>
              </a:rPr>
              <a:t>Responses to the pandemic crisis:</a:t>
            </a:r>
          </a:p>
          <a:p>
            <a:pPr lvl="1"/>
            <a:r>
              <a:rPr lang="en-US" sz="2100" dirty="0">
                <a:solidFill>
                  <a:schemeClr val="tx1">
                    <a:lumMod val="50000"/>
                    <a:lumOff val="50000"/>
                  </a:schemeClr>
                </a:solidFill>
              </a:rPr>
              <a:t>Focused solely on COVID-19 with highly restricted access to primary care level. </a:t>
            </a:r>
          </a:p>
          <a:p>
            <a:pPr lvl="1"/>
            <a:r>
              <a:rPr lang="en-US" sz="2100" dirty="0">
                <a:solidFill>
                  <a:schemeClr val="tx1">
                    <a:lumMod val="50000"/>
                    <a:lumOff val="50000"/>
                  </a:schemeClr>
                </a:solidFill>
              </a:rPr>
              <a:t>Measures did not consider adverse effects on women, and certain groups. </a:t>
            </a:r>
          </a:p>
          <a:p>
            <a:r>
              <a:rPr lang="en-US" sz="2100" dirty="0">
                <a:solidFill>
                  <a:schemeClr val="tx1">
                    <a:lumMod val="50000"/>
                    <a:lumOff val="50000"/>
                  </a:schemeClr>
                </a:solidFill>
              </a:rPr>
              <a:t>Organized groups opposed to sexual and reproductive rights took advantage of the pandemic.</a:t>
            </a:r>
          </a:p>
          <a:p>
            <a:r>
              <a:rPr lang="en-US" sz="2100" dirty="0">
                <a:solidFill>
                  <a:schemeClr val="tx1">
                    <a:lumMod val="50000"/>
                    <a:lumOff val="50000"/>
                  </a:schemeClr>
                </a:solidFill>
              </a:rPr>
              <a:t>Social mobilization in favor of legal abortion in several countries.    </a:t>
            </a:r>
          </a:p>
          <a:p>
            <a:pPr lvl="1"/>
            <a:endParaRPr lang="en-US" dirty="0"/>
          </a:p>
        </p:txBody>
      </p:sp>
    </p:spTree>
    <p:extLst>
      <p:ext uri="{BB962C8B-B14F-4D97-AF65-F5344CB8AC3E}">
        <p14:creationId xmlns:p14="http://schemas.microsoft.com/office/powerpoint/2010/main" val="106231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74655-DDE9-0046-9702-530AD9FF23E1}"/>
              </a:ext>
            </a:extLst>
          </p:cNvPr>
          <p:cNvSpPr>
            <a:spLocks noGrp="1"/>
          </p:cNvSpPr>
          <p:nvPr>
            <p:ph type="title"/>
          </p:nvPr>
        </p:nvSpPr>
        <p:spPr>
          <a:xfrm>
            <a:off x="1123383" y="984908"/>
            <a:ext cx="8596668" cy="1320800"/>
          </a:xfrm>
        </p:spPr>
        <p:txBody>
          <a:bodyPr/>
          <a:lstStyle/>
          <a:p>
            <a:r>
              <a:rPr lang="en-US" dirty="0">
                <a:solidFill>
                  <a:schemeClr val="bg1"/>
                </a:solidFill>
              </a:rPr>
              <a:t>The Research  </a:t>
            </a:r>
          </a:p>
        </p:txBody>
      </p:sp>
      <p:sp>
        <p:nvSpPr>
          <p:cNvPr id="3" name="CuadroTexto 2">
            <a:extLst>
              <a:ext uri="{FF2B5EF4-FFF2-40B4-BE49-F238E27FC236}">
                <a16:creationId xmlns:a16="http://schemas.microsoft.com/office/drawing/2014/main" id="{974CDA2C-73EC-5C4C-9717-B8B514F929EA}"/>
              </a:ext>
            </a:extLst>
          </p:cNvPr>
          <p:cNvSpPr txBox="1"/>
          <p:nvPr/>
        </p:nvSpPr>
        <p:spPr>
          <a:xfrm>
            <a:off x="7773577" y="3207023"/>
            <a:ext cx="3149028" cy="1862048"/>
          </a:xfrm>
          <a:prstGeom prst="rect">
            <a:avLst/>
          </a:prstGeom>
          <a:noFill/>
          <a:ln>
            <a:solidFill>
              <a:schemeClr val="accent1"/>
            </a:solidFill>
          </a:ln>
        </p:spPr>
        <p:txBody>
          <a:bodyPr wrap="square" rtlCol="0">
            <a:spAutoFit/>
          </a:bodyPr>
          <a:lstStyle/>
          <a:p>
            <a:r>
              <a:rPr lang="en-US" sz="2300" dirty="0"/>
              <a:t>Research period: </a:t>
            </a:r>
          </a:p>
          <a:p>
            <a:endParaRPr lang="en-US" sz="2300" dirty="0"/>
          </a:p>
          <a:p>
            <a:pPr algn="ctr"/>
            <a:r>
              <a:rPr lang="en-US" sz="2300" dirty="0"/>
              <a:t>March to September 2020</a:t>
            </a:r>
          </a:p>
        </p:txBody>
      </p:sp>
      <p:sp>
        <p:nvSpPr>
          <p:cNvPr id="9" name="CuadroTexto 8">
            <a:extLst>
              <a:ext uri="{FF2B5EF4-FFF2-40B4-BE49-F238E27FC236}">
                <a16:creationId xmlns:a16="http://schemas.microsoft.com/office/drawing/2014/main" id="{F409185F-6E66-DB4E-A15C-1D2DF446203D}"/>
              </a:ext>
            </a:extLst>
          </p:cNvPr>
          <p:cNvSpPr txBox="1"/>
          <p:nvPr/>
        </p:nvSpPr>
        <p:spPr>
          <a:xfrm>
            <a:off x="952901" y="3174900"/>
            <a:ext cx="2296137" cy="800219"/>
          </a:xfrm>
          <a:prstGeom prst="rect">
            <a:avLst/>
          </a:prstGeom>
          <a:noFill/>
          <a:ln>
            <a:noFill/>
          </a:ln>
        </p:spPr>
        <p:txBody>
          <a:bodyPr wrap="square" rtlCol="0">
            <a:spAutoFit/>
          </a:bodyPr>
          <a:lstStyle/>
          <a:p>
            <a:r>
              <a:rPr lang="en-US" sz="2300" dirty="0"/>
              <a:t>Scope:</a:t>
            </a:r>
          </a:p>
          <a:p>
            <a:r>
              <a:rPr lang="en-US" sz="2300" dirty="0"/>
              <a:t>  9 countries</a:t>
            </a:r>
          </a:p>
        </p:txBody>
      </p:sp>
      <p:pic>
        <p:nvPicPr>
          <p:cNvPr id="10" name="Imagen 9">
            <a:extLst>
              <a:ext uri="{FF2B5EF4-FFF2-40B4-BE49-F238E27FC236}">
                <a16:creationId xmlns:a16="http://schemas.microsoft.com/office/drawing/2014/main" id="{587C001B-EBCB-314C-8A33-0A80478A8616}"/>
              </a:ext>
            </a:extLst>
          </p:cNvPr>
          <p:cNvPicPr>
            <a:picLocks noChangeAspect="1"/>
          </p:cNvPicPr>
          <p:nvPr/>
        </p:nvPicPr>
        <p:blipFill>
          <a:blip r:embed="rId3"/>
          <a:stretch>
            <a:fillRect/>
          </a:stretch>
        </p:blipFill>
        <p:spPr>
          <a:xfrm>
            <a:off x="2671887" y="1921790"/>
            <a:ext cx="4286852" cy="4432515"/>
          </a:xfrm>
          <a:prstGeom prst="rect">
            <a:avLst/>
          </a:prstGeom>
        </p:spPr>
      </p:pic>
    </p:spTree>
    <p:extLst>
      <p:ext uri="{BB962C8B-B14F-4D97-AF65-F5344CB8AC3E}">
        <p14:creationId xmlns:p14="http://schemas.microsoft.com/office/powerpoint/2010/main" val="5598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74655-DDE9-0046-9702-530AD9FF23E1}"/>
              </a:ext>
            </a:extLst>
          </p:cNvPr>
          <p:cNvSpPr>
            <a:spLocks noGrp="1"/>
          </p:cNvSpPr>
          <p:nvPr>
            <p:ph type="title"/>
          </p:nvPr>
        </p:nvSpPr>
        <p:spPr>
          <a:xfrm>
            <a:off x="1123383" y="984908"/>
            <a:ext cx="8596668" cy="1320800"/>
          </a:xfrm>
        </p:spPr>
        <p:txBody>
          <a:bodyPr/>
          <a:lstStyle/>
          <a:p>
            <a:r>
              <a:rPr lang="en-US" dirty="0">
                <a:solidFill>
                  <a:schemeClr val="bg1"/>
                </a:solidFill>
              </a:rPr>
              <a:t>The Research  </a:t>
            </a:r>
          </a:p>
        </p:txBody>
      </p:sp>
      <p:grpSp>
        <p:nvGrpSpPr>
          <p:cNvPr id="9" name="Grupo 8">
            <a:extLst>
              <a:ext uri="{FF2B5EF4-FFF2-40B4-BE49-F238E27FC236}">
                <a16:creationId xmlns:a16="http://schemas.microsoft.com/office/drawing/2014/main" id="{D8AA0016-4441-024B-B2FE-C633A8AA0ED2}"/>
              </a:ext>
            </a:extLst>
          </p:cNvPr>
          <p:cNvGrpSpPr/>
          <p:nvPr/>
        </p:nvGrpSpPr>
        <p:grpSpPr>
          <a:xfrm>
            <a:off x="1781507" y="1645308"/>
            <a:ext cx="8197830" cy="3731027"/>
            <a:chOff x="1872947" y="1645308"/>
            <a:chExt cx="8197830" cy="3731027"/>
          </a:xfrm>
        </p:grpSpPr>
        <p:graphicFrame>
          <p:nvGraphicFramePr>
            <p:cNvPr id="5" name="Diagrama 4">
              <a:extLst>
                <a:ext uri="{FF2B5EF4-FFF2-40B4-BE49-F238E27FC236}">
                  <a16:creationId xmlns:a16="http://schemas.microsoft.com/office/drawing/2014/main" id="{B1B0B9BD-AA7C-0441-BC7B-95BE43BF07C3}"/>
                </a:ext>
              </a:extLst>
            </p:cNvPr>
            <p:cNvGraphicFramePr/>
            <p:nvPr>
              <p:extLst>
                <p:ext uri="{D42A27DB-BD31-4B8C-83A1-F6EECF244321}">
                  <p14:modId xmlns:p14="http://schemas.microsoft.com/office/powerpoint/2010/main" val="2852961455"/>
                </p:ext>
              </p:extLst>
            </p:nvPr>
          </p:nvGraphicFramePr>
          <p:xfrm>
            <a:off x="1872947" y="1645308"/>
            <a:ext cx="8128000" cy="373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741CABCD-331D-5E45-88AA-8193A5573856}"/>
                </a:ext>
              </a:extLst>
            </p:cNvPr>
            <p:cNvSpPr txBox="1"/>
            <p:nvPr/>
          </p:nvSpPr>
          <p:spPr>
            <a:xfrm>
              <a:off x="2319729" y="2565998"/>
              <a:ext cx="3543300" cy="800219"/>
            </a:xfrm>
            <a:prstGeom prst="rect">
              <a:avLst/>
            </a:prstGeom>
            <a:noFill/>
          </p:spPr>
          <p:txBody>
            <a:bodyPr wrap="square" rtlCol="0">
              <a:spAutoFit/>
            </a:bodyPr>
            <a:lstStyle/>
            <a:p>
              <a:r>
                <a:rPr lang="es-MX" sz="2300" dirty="0"/>
                <a:t>Essential RHS</a:t>
              </a:r>
            </a:p>
            <a:p>
              <a:endParaRPr lang="es-ES_tradnl" sz="2300" dirty="0"/>
            </a:p>
          </p:txBody>
        </p:sp>
        <p:sp>
          <p:nvSpPr>
            <p:cNvPr id="7" name="CuadroTexto 6">
              <a:extLst>
                <a:ext uri="{FF2B5EF4-FFF2-40B4-BE49-F238E27FC236}">
                  <a16:creationId xmlns:a16="http://schemas.microsoft.com/office/drawing/2014/main" id="{D88A426C-F8D6-6B4E-A09C-BDF6BA6EC8D5}"/>
                </a:ext>
              </a:extLst>
            </p:cNvPr>
            <p:cNvSpPr txBox="1"/>
            <p:nvPr/>
          </p:nvSpPr>
          <p:spPr>
            <a:xfrm>
              <a:off x="6309811" y="2535220"/>
              <a:ext cx="3760966" cy="430887"/>
            </a:xfrm>
            <a:prstGeom prst="rect">
              <a:avLst/>
            </a:prstGeom>
            <a:noFill/>
          </p:spPr>
          <p:txBody>
            <a:bodyPr wrap="none" rtlCol="0">
              <a:spAutoFit/>
            </a:bodyPr>
            <a:lstStyle/>
            <a:p>
              <a:r>
                <a:rPr lang="en-US" sz="2200" dirty="0"/>
                <a:t>Qualitative and quantitative</a:t>
              </a:r>
            </a:p>
          </p:txBody>
        </p:sp>
      </p:grpSp>
    </p:spTree>
    <p:extLst>
      <p:ext uri="{BB962C8B-B14F-4D97-AF65-F5344CB8AC3E}">
        <p14:creationId xmlns:p14="http://schemas.microsoft.com/office/powerpoint/2010/main" val="66885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74655-DDE9-0046-9702-530AD9FF23E1}"/>
              </a:ext>
            </a:extLst>
          </p:cNvPr>
          <p:cNvSpPr>
            <a:spLocks noGrp="1"/>
          </p:cNvSpPr>
          <p:nvPr>
            <p:ph type="title"/>
          </p:nvPr>
        </p:nvSpPr>
        <p:spPr>
          <a:xfrm>
            <a:off x="1123383" y="984908"/>
            <a:ext cx="8596668" cy="1320800"/>
          </a:xfrm>
        </p:spPr>
        <p:txBody>
          <a:bodyPr/>
          <a:lstStyle/>
          <a:p>
            <a:r>
              <a:rPr lang="en-US" dirty="0">
                <a:solidFill>
                  <a:schemeClr val="bg1"/>
                </a:solidFill>
              </a:rPr>
              <a:t>Methodology </a:t>
            </a:r>
          </a:p>
        </p:txBody>
      </p:sp>
      <p:graphicFrame>
        <p:nvGraphicFramePr>
          <p:cNvPr id="3" name="Diagrama 2">
            <a:extLst>
              <a:ext uri="{FF2B5EF4-FFF2-40B4-BE49-F238E27FC236}">
                <a16:creationId xmlns:a16="http://schemas.microsoft.com/office/drawing/2014/main" id="{B8F8F57D-24C8-1D40-B6C7-C31B4A21FA5B}"/>
              </a:ext>
            </a:extLst>
          </p:cNvPr>
          <p:cNvGraphicFramePr/>
          <p:nvPr>
            <p:extLst>
              <p:ext uri="{D42A27DB-BD31-4B8C-83A1-F6EECF244321}">
                <p14:modId xmlns:p14="http://schemas.microsoft.com/office/powerpoint/2010/main" val="647457852"/>
              </p:ext>
            </p:extLst>
          </p:nvPr>
        </p:nvGraphicFramePr>
        <p:xfrm>
          <a:off x="346182" y="1931058"/>
          <a:ext cx="9940818" cy="4377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10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a:stretch/>
        </p:blipFill>
        <p:spPr>
          <a:xfrm>
            <a:off x="0" y="0"/>
            <a:ext cx="12190507" cy="6858000"/>
          </a:xfrm>
          <a:prstGeom prst="rect">
            <a:avLst/>
          </a:prstGeom>
          <a:noFill/>
          <a:ln>
            <a:noFill/>
          </a:ln>
        </p:spPr>
      </p:pic>
      <p:pic>
        <p:nvPicPr>
          <p:cNvPr id="233" name="Google Shape;233;p29"/>
          <p:cNvPicPr preferRelativeResize="0"/>
          <p:nvPr/>
        </p:nvPicPr>
        <p:blipFill rotWithShape="1">
          <a:blip r:embed="rId4">
            <a:alphaModFix/>
          </a:blip>
          <a:srcRect/>
          <a:stretch/>
        </p:blipFill>
        <p:spPr>
          <a:xfrm>
            <a:off x="255194" y="441370"/>
            <a:ext cx="2571312" cy="828220"/>
          </a:xfrm>
          <a:prstGeom prst="rect">
            <a:avLst/>
          </a:prstGeom>
          <a:noFill/>
          <a:ln>
            <a:noFill/>
          </a:ln>
        </p:spPr>
      </p:pic>
      <p:sp>
        <p:nvSpPr>
          <p:cNvPr id="234" name="Google Shape;234;p29"/>
          <p:cNvSpPr txBox="1"/>
          <p:nvPr/>
        </p:nvSpPr>
        <p:spPr>
          <a:xfrm>
            <a:off x="660586" y="581586"/>
            <a:ext cx="2283481" cy="547788"/>
          </a:xfrm>
          <a:prstGeom prst="rect">
            <a:avLst/>
          </a:prstGeom>
          <a:noFill/>
          <a:ln>
            <a:noFill/>
          </a:ln>
        </p:spPr>
        <p:txBody>
          <a:bodyPr spcFirstLastPara="1" wrap="square" lIns="121900" tIns="60933" rIns="121900" bIns="60933" anchor="t" anchorCtr="0">
            <a:spAutoFit/>
          </a:bodyPr>
          <a:lstStyle/>
          <a:p>
            <a:pPr algn="ctr">
              <a:lnSpc>
                <a:spcPct val="115000"/>
              </a:lnSpc>
            </a:pPr>
            <a:r>
              <a:rPr lang="en-US" sz="2400" b="1" dirty="0">
                <a:solidFill>
                  <a:schemeClr val="lt1"/>
                </a:solidFill>
                <a:latin typeface="Arial"/>
                <a:sym typeface="Arial"/>
              </a:rPr>
              <a:t>Findings  </a:t>
            </a:r>
            <a:endParaRPr lang="en-US" sz="2400" dirty="0"/>
          </a:p>
        </p:txBody>
      </p:sp>
      <p:sp>
        <p:nvSpPr>
          <p:cNvPr id="10" name="Marcador de contenido 2">
            <a:extLst>
              <a:ext uri="{FF2B5EF4-FFF2-40B4-BE49-F238E27FC236}">
                <a16:creationId xmlns:a16="http://schemas.microsoft.com/office/drawing/2014/main" id="{B5281C52-49D4-1B46-A77D-C5CD9FCB128D}"/>
              </a:ext>
            </a:extLst>
          </p:cNvPr>
          <p:cNvSpPr txBox="1">
            <a:spLocks/>
          </p:cNvSpPr>
          <p:nvPr/>
        </p:nvSpPr>
        <p:spPr>
          <a:xfrm>
            <a:off x="660586" y="1873692"/>
            <a:ext cx="10994139" cy="542567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F496CB">
                  <a:lumMod val="75000"/>
                </a:srgbClr>
              </a:buClr>
              <a:defRPr/>
            </a:pPr>
            <a:r>
              <a:rPr lang="en-US" dirty="0"/>
              <a:t>Recognition of reproductive health as essential and urgent in 6 of the 9 countries studied, as follows:</a:t>
            </a:r>
            <a:r>
              <a:rPr lang="en-US" sz="2200" dirty="0">
                <a:solidFill>
                  <a:sysClr val="windowText" lastClr="000000">
                    <a:lumMod val="50000"/>
                    <a:lumOff val="50000"/>
                  </a:sysClr>
                </a:solidFill>
              </a:rPr>
              <a:t>  </a:t>
            </a:r>
          </a:p>
          <a:p>
            <a:pPr lvl="1"/>
            <a:r>
              <a:rPr lang="en-US" sz="2000" dirty="0"/>
              <a:t>Full recognition: Argentina, Colombia </a:t>
            </a:r>
          </a:p>
          <a:p>
            <a:pPr lvl="1"/>
            <a:r>
              <a:rPr lang="en-US" sz="2000" dirty="0"/>
              <a:t>Partial recognition (without abortion): Bolivia, Ecuador, Peru, Uruguay</a:t>
            </a:r>
          </a:p>
          <a:p>
            <a:pPr lvl="1"/>
            <a:r>
              <a:rPr lang="en-US" sz="2000" dirty="0"/>
              <a:t>Unrecognized: El Salvador and Chile</a:t>
            </a:r>
          </a:p>
          <a:p>
            <a:pPr lvl="1"/>
            <a:r>
              <a:rPr lang="en-US" sz="2000" dirty="0"/>
              <a:t>Recognition rejected: Brazil.</a:t>
            </a:r>
          </a:p>
          <a:p>
            <a:pPr marL="457200" lvl="1" indent="0">
              <a:buNone/>
            </a:pPr>
            <a:endParaRPr lang="en-US" sz="2000" dirty="0"/>
          </a:p>
          <a:p>
            <a:r>
              <a:rPr lang="en-US" sz="2200" dirty="0"/>
              <a:t>However, all countries restricted access and showed health outcomes that indicate the lack of priority given to these reproductive health services.</a:t>
            </a:r>
          </a:p>
          <a:p>
            <a:pPr marL="457200" lvl="1" indent="0">
              <a:buNone/>
            </a:pPr>
            <a:endParaRPr lang="en-US" sz="2000" dirty="0"/>
          </a:p>
        </p:txBody>
      </p:sp>
    </p:spTree>
    <p:extLst>
      <p:ext uri="{BB962C8B-B14F-4D97-AF65-F5344CB8AC3E}">
        <p14:creationId xmlns:p14="http://schemas.microsoft.com/office/powerpoint/2010/main" val="362002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a:stretch/>
        </p:blipFill>
        <p:spPr>
          <a:xfrm>
            <a:off x="0" y="-1344"/>
            <a:ext cx="12190507" cy="6858000"/>
          </a:xfrm>
          <a:prstGeom prst="rect">
            <a:avLst/>
          </a:prstGeom>
          <a:noFill/>
          <a:ln>
            <a:noFill/>
          </a:ln>
        </p:spPr>
      </p:pic>
      <p:pic>
        <p:nvPicPr>
          <p:cNvPr id="233" name="Google Shape;233;p29"/>
          <p:cNvPicPr preferRelativeResize="0"/>
          <p:nvPr/>
        </p:nvPicPr>
        <p:blipFill rotWithShape="1">
          <a:blip r:embed="rId4">
            <a:alphaModFix/>
          </a:blip>
          <a:srcRect/>
          <a:stretch/>
        </p:blipFill>
        <p:spPr>
          <a:xfrm>
            <a:off x="255194" y="441370"/>
            <a:ext cx="2571312" cy="828220"/>
          </a:xfrm>
          <a:prstGeom prst="rect">
            <a:avLst/>
          </a:prstGeom>
          <a:noFill/>
          <a:ln>
            <a:noFill/>
          </a:ln>
        </p:spPr>
      </p:pic>
      <p:sp>
        <p:nvSpPr>
          <p:cNvPr id="234" name="Google Shape;234;p29"/>
          <p:cNvSpPr txBox="1"/>
          <p:nvPr/>
        </p:nvSpPr>
        <p:spPr>
          <a:xfrm>
            <a:off x="660586" y="581586"/>
            <a:ext cx="2283481" cy="547788"/>
          </a:xfrm>
          <a:prstGeom prst="rect">
            <a:avLst/>
          </a:prstGeom>
          <a:noFill/>
          <a:ln>
            <a:noFill/>
          </a:ln>
        </p:spPr>
        <p:txBody>
          <a:bodyPr spcFirstLastPara="1" wrap="square" lIns="121900" tIns="60933" rIns="121900" bIns="60933" anchor="t" anchorCtr="0">
            <a:spAutoFit/>
          </a:bodyPr>
          <a:lstStyle/>
          <a:p>
            <a:pPr algn="ctr">
              <a:lnSpc>
                <a:spcPct val="115000"/>
              </a:lnSpc>
            </a:pPr>
            <a:r>
              <a:rPr lang="en-US" sz="2400" b="1" dirty="0">
                <a:solidFill>
                  <a:schemeClr val="lt1"/>
                </a:solidFill>
                <a:latin typeface="Arial"/>
                <a:sym typeface="Arial"/>
              </a:rPr>
              <a:t>Findings </a:t>
            </a:r>
            <a:endParaRPr lang="en-US" sz="2400" dirty="0"/>
          </a:p>
        </p:txBody>
      </p:sp>
      <p:sp>
        <p:nvSpPr>
          <p:cNvPr id="2" name="CuadroTexto 1">
            <a:extLst>
              <a:ext uri="{FF2B5EF4-FFF2-40B4-BE49-F238E27FC236}">
                <a16:creationId xmlns:a16="http://schemas.microsoft.com/office/drawing/2014/main" id="{AE59062C-ADFB-E14E-8135-928069D3BC98}"/>
              </a:ext>
            </a:extLst>
          </p:cNvPr>
          <p:cNvSpPr txBox="1"/>
          <p:nvPr/>
        </p:nvSpPr>
        <p:spPr>
          <a:xfrm>
            <a:off x="255194" y="2356007"/>
            <a:ext cx="3328678" cy="3163165"/>
          </a:xfrm>
          <a:prstGeom prst="rect">
            <a:avLst/>
          </a:prstGeom>
          <a:noFill/>
          <a:ln>
            <a:solidFill>
              <a:srgbClr val="F55CBE"/>
            </a:solidFill>
          </a:ln>
        </p:spPr>
        <p:txBody>
          <a:bodyPr wrap="square" rtlCol="0">
            <a:spAutoFit/>
          </a:bodyPr>
          <a:lstStyle/>
          <a:p>
            <a:pPr>
              <a:spcBef>
                <a:spcPts val="1200"/>
              </a:spcBef>
            </a:pPr>
            <a:r>
              <a:rPr lang="en-US" sz="2200" dirty="0"/>
              <a:t>Reproductive health is susceptible to access to quality and timely services. Therefore, the impact of restriction of these services immediately translates into a variation in maternal and neonatal morbidity and mortality.</a:t>
            </a:r>
            <a:r>
              <a:rPr lang="es-CO" sz="2200" dirty="0"/>
              <a:t> </a:t>
            </a:r>
            <a:endParaRPr lang="en-US" sz="2200" dirty="0"/>
          </a:p>
        </p:txBody>
      </p:sp>
      <p:pic>
        <p:nvPicPr>
          <p:cNvPr id="4" name="Imagen 3">
            <a:extLst>
              <a:ext uri="{FF2B5EF4-FFF2-40B4-BE49-F238E27FC236}">
                <a16:creationId xmlns:a16="http://schemas.microsoft.com/office/drawing/2014/main" id="{9D69D559-BA2C-BE49-840F-BE182EABB1AA}"/>
              </a:ext>
            </a:extLst>
          </p:cNvPr>
          <p:cNvPicPr>
            <a:picLocks noChangeAspect="1"/>
          </p:cNvPicPr>
          <p:nvPr/>
        </p:nvPicPr>
        <p:blipFill>
          <a:blip r:embed="rId5"/>
          <a:stretch>
            <a:fillRect/>
          </a:stretch>
        </p:blipFill>
        <p:spPr>
          <a:xfrm>
            <a:off x="3584619" y="1225289"/>
            <a:ext cx="8235727" cy="4617048"/>
          </a:xfrm>
          <a:prstGeom prst="rect">
            <a:avLst/>
          </a:prstGeom>
        </p:spPr>
      </p:pic>
      <p:sp>
        <p:nvSpPr>
          <p:cNvPr id="6" name="CuadroTexto 5">
            <a:extLst>
              <a:ext uri="{FF2B5EF4-FFF2-40B4-BE49-F238E27FC236}">
                <a16:creationId xmlns:a16="http://schemas.microsoft.com/office/drawing/2014/main" id="{E38E7E84-835D-2F4E-9F97-92687B37CD63}"/>
              </a:ext>
            </a:extLst>
          </p:cNvPr>
          <p:cNvSpPr txBox="1"/>
          <p:nvPr/>
        </p:nvSpPr>
        <p:spPr>
          <a:xfrm>
            <a:off x="3584619" y="5858126"/>
            <a:ext cx="8235727" cy="800219"/>
          </a:xfrm>
          <a:prstGeom prst="rect">
            <a:avLst/>
          </a:prstGeom>
          <a:noFill/>
        </p:spPr>
        <p:txBody>
          <a:bodyPr wrap="square" rtlCol="0">
            <a:spAutoFit/>
          </a:bodyPr>
          <a:lstStyle/>
          <a:p>
            <a:r>
              <a:rPr lang="en-US" sz="1400" dirty="0"/>
              <a:t>Source: Brazil (INE, from January to June): Chile (INE, January to September);</a:t>
            </a:r>
            <a:endParaRPr lang="es-CO" sz="1400" dirty="0"/>
          </a:p>
          <a:p>
            <a:r>
              <a:rPr lang="en-US" sz="1400" dirty="0"/>
              <a:t>Ecuador (MSP - epidemiological gazette, January to September); Peru (ENDES, January to June)</a:t>
            </a:r>
            <a:endParaRPr lang="es-CO" sz="1400" dirty="0"/>
          </a:p>
          <a:p>
            <a:endParaRPr lang="es-ES_tradnl" dirty="0"/>
          </a:p>
        </p:txBody>
      </p:sp>
    </p:spTree>
    <p:extLst>
      <p:ext uri="{BB962C8B-B14F-4D97-AF65-F5344CB8AC3E}">
        <p14:creationId xmlns:p14="http://schemas.microsoft.com/office/powerpoint/2010/main" val="33051612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3373</TotalTime>
  <Words>844</Words>
  <Application>Microsoft Macintosh PowerPoint</Application>
  <PresentationFormat>Panorámica</PresentationFormat>
  <Paragraphs>117</Paragraphs>
  <Slides>14</Slides>
  <Notes>11</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14</vt:i4>
      </vt:variant>
    </vt:vector>
  </HeadingPairs>
  <TitlesOfParts>
    <vt:vector size="28" baseType="lpstr">
      <vt:lpstr>Arial</vt:lpstr>
      <vt:lpstr>Calibri</vt:lpstr>
      <vt:lpstr>Calibri Light</vt:lpstr>
      <vt:lpstr>Courier New</vt:lpstr>
      <vt:lpstr>Futura</vt:lpstr>
      <vt:lpstr>Futura-Medium</vt:lpstr>
      <vt:lpstr>Noto Sans Symbols</vt:lpstr>
      <vt:lpstr>Symbol</vt:lpstr>
      <vt:lpstr>Times New Roman</vt:lpstr>
      <vt:lpstr>Trebuchet MS</vt:lpstr>
      <vt:lpstr>Wingdings 3</vt:lpstr>
      <vt:lpstr>Tema de Office</vt:lpstr>
      <vt:lpstr>Faceta</vt:lpstr>
      <vt:lpstr>Office Theme</vt:lpstr>
      <vt:lpstr> Reproductive rights in the context of the COVID-19 pandemic in Latin America</vt:lpstr>
      <vt:lpstr>Disclosures</vt:lpstr>
      <vt:lpstr> Reproductive rights in the context of the COVID-19 pandemic in Latin America   "Reproductive Health is Vital”</vt:lpstr>
      <vt:lpstr>Background - context</vt:lpstr>
      <vt:lpstr>The Research  </vt:lpstr>
      <vt:lpstr>The Research  </vt:lpstr>
      <vt:lpstr>Methodology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Derechos reproductivos en el contexto de pandemia de  la COVID-19 en América Latina   Monitoreo “La Salud Reproductiva es Vital”</dc:title>
  <dc:creator>Sonia Ariza</dc:creator>
  <cp:lastModifiedBy>Sonia Ariza</cp:lastModifiedBy>
  <cp:revision>38</cp:revision>
  <dcterms:created xsi:type="dcterms:W3CDTF">2021-04-14T16:14:58Z</dcterms:created>
  <dcterms:modified xsi:type="dcterms:W3CDTF">2021-08-12T23:46:17Z</dcterms:modified>
</cp:coreProperties>
</file>