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95" r:id="rId2"/>
    <p:sldId id="299" r:id="rId3"/>
    <p:sldId id="298" r:id="rId4"/>
    <p:sldId id="258" r:id="rId5"/>
    <p:sldId id="297" r:id="rId6"/>
    <p:sldId id="265" r:id="rId7"/>
    <p:sldId id="296" r:id="rId8"/>
    <p:sldId id="262" r:id="rId9"/>
    <p:sldId id="291" r:id="rId10"/>
  </p:sldIdLst>
  <p:sldSz cx="9144000" cy="5143500" type="screen16x9"/>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3" autoAdjust="0"/>
    <p:restoredTop sz="92570" autoAdjust="0"/>
  </p:normalViewPr>
  <p:slideViewPr>
    <p:cSldViewPr>
      <p:cViewPr varScale="1">
        <p:scale>
          <a:sx n="88" d="100"/>
          <a:sy n="88" d="100"/>
        </p:scale>
        <p:origin x="870" y="7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5" d="100"/>
          <a:sy n="65" d="100"/>
        </p:scale>
        <p:origin x="-2238"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livia Ortiz" userId="690a39564ba77972" providerId="LiveId" clId="{9A4B5ED4-D781-466C-A549-4320C373D36E}"/>
    <pc:docChg chg="delSld modSld">
      <pc:chgData name="Olivia Ortiz" userId="690a39564ba77972" providerId="LiveId" clId="{9A4B5ED4-D781-466C-A549-4320C373D36E}" dt="2022-03-31T13:14:20.315" v="1" actId="20577"/>
      <pc:docMkLst>
        <pc:docMk/>
      </pc:docMkLst>
      <pc:sldChg chg="modSp mod">
        <pc:chgData name="Olivia Ortiz" userId="690a39564ba77972" providerId="LiveId" clId="{9A4B5ED4-D781-466C-A549-4320C373D36E}" dt="2022-03-31T13:14:20.315" v="1" actId="20577"/>
        <pc:sldMkLst>
          <pc:docMk/>
          <pc:sldMk cId="157094442" sldId="262"/>
        </pc:sldMkLst>
        <pc:spChg chg="mod">
          <ac:chgData name="Olivia Ortiz" userId="690a39564ba77972" providerId="LiveId" clId="{9A4B5ED4-D781-466C-A549-4320C373D36E}" dt="2022-03-31T13:14:20.315" v="1" actId="20577"/>
          <ac:spMkLst>
            <pc:docMk/>
            <pc:sldMk cId="157094442" sldId="262"/>
            <ac:spMk id="5" creationId="{B819AD6C-CE00-43CD-AB6B-27D5C8CB264C}"/>
          </ac:spMkLst>
        </pc:spChg>
      </pc:sldChg>
      <pc:sldChg chg="del">
        <pc:chgData name="Olivia Ortiz" userId="690a39564ba77972" providerId="LiveId" clId="{9A4B5ED4-D781-466C-A549-4320C373D36E}" dt="2022-03-31T13:14:10.883" v="0" actId="2696"/>
        <pc:sldMkLst>
          <pc:docMk/>
          <pc:sldMk cId="1737594665" sldId="29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PE"/>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80414F-058A-406C-8171-39A9343635B6}" type="datetimeFigureOut">
              <a:rPr lang="es-PE" smtClean="0"/>
              <a:t>23/06/2022</a:t>
            </a:fld>
            <a:endParaRPr lang="es-PE"/>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PE"/>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PE"/>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FF3B49-5EB9-4346-AA90-7DD0852020E3}" type="slidenum">
              <a:rPr lang="es-PE" smtClean="0"/>
              <a:t>‹Nº›</a:t>
            </a:fld>
            <a:endParaRPr lang="es-PE"/>
          </a:p>
        </p:txBody>
      </p:sp>
    </p:spTree>
    <p:extLst>
      <p:ext uri="{BB962C8B-B14F-4D97-AF65-F5344CB8AC3E}">
        <p14:creationId xmlns:p14="http://schemas.microsoft.com/office/powerpoint/2010/main" val="1081777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CFF3B49-5EB9-4346-AA90-7DD0852020E3}" type="slidenum">
              <a:rPr kumimoji="0" lang="es-PE"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s-PE"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631300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ítulo_Celeste">
    <p:spTree>
      <p:nvGrpSpPr>
        <p:cNvPr id="1" name=""/>
        <p:cNvGrpSpPr/>
        <p:nvPr/>
      </p:nvGrpSpPr>
      <p:grpSpPr>
        <a:xfrm>
          <a:off x="0" y="0"/>
          <a:ext cx="0" cy="0"/>
          <a:chOff x="0" y="0"/>
          <a:chExt cx="0" cy="0"/>
        </a:xfrm>
      </p:grpSpPr>
      <p:sp>
        <p:nvSpPr>
          <p:cNvPr id="2" name="1 Título"/>
          <p:cNvSpPr>
            <a:spLocks noGrp="1"/>
          </p:cNvSpPr>
          <p:nvPr>
            <p:ph type="ctrTitle" hasCustomPrompt="1"/>
          </p:nvPr>
        </p:nvSpPr>
        <p:spPr>
          <a:xfrm>
            <a:off x="2051720" y="1563638"/>
            <a:ext cx="6334472" cy="1102519"/>
          </a:xfrm>
        </p:spPr>
        <p:txBody>
          <a:bodyPr/>
          <a:lstStyle>
            <a:lvl1pPr algn="l">
              <a:defRPr>
                <a:solidFill>
                  <a:schemeClr val="tx1">
                    <a:lumMod val="85000"/>
                    <a:lumOff val="15000"/>
                  </a:schemeClr>
                </a:solidFill>
              </a:defRPr>
            </a:lvl1pPr>
          </a:lstStyle>
          <a:p>
            <a:r>
              <a:rPr lang="es-PE" b="1" dirty="0">
                <a:solidFill>
                  <a:schemeClr val="tx1">
                    <a:lumMod val="85000"/>
                    <a:lumOff val="15000"/>
                  </a:schemeClr>
                </a:solidFill>
                <a:latin typeface="Avalon" pitchFamily="2" charset="0"/>
                <a:ea typeface="Arial Unicode MS" pitchFamily="34" charset="-128"/>
                <a:cs typeface="Arial Unicode MS" pitchFamily="34" charset="-128"/>
              </a:rPr>
              <a:t>TÍTULO 1</a:t>
            </a:r>
            <a:endParaRPr lang="es-PE" dirty="0"/>
          </a:p>
        </p:txBody>
      </p:sp>
      <p:sp>
        <p:nvSpPr>
          <p:cNvPr id="3" name="2 Subtítulo"/>
          <p:cNvSpPr>
            <a:spLocks noGrp="1"/>
          </p:cNvSpPr>
          <p:nvPr>
            <p:ph type="subTitle" idx="1" hasCustomPrompt="1"/>
          </p:nvPr>
        </p:nvSpPr>
        <p:spPr>
          <a:xfrm>
            <a:off x="2123728" y="2715766"/>
            <a:ext cx="5040560" cy="1314450"/>
          </a:xfrm>
        </p:spPr>
        <p:txBody>
          <a:bodyPr/>
          <a:lstStyle>
            <a:lvl1pPr marL="0" indent="0" algn="l">
              <a:buNone/>
              <a:defRPr sz="3200">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PE" sz="2800" dirty="0">
                <a:solidFill>
                  <a:schemeClr val="tx1">
                    <a:lumMod val="65000"/>
                    <a:lumOff val="35000"/>
                  </a:schemeClr>
                </a:solidFill>
                <a:latin typeface="Avalon" pitchFamily="2" charset="0"/>
              </a:rPr>
              <a:t>Subtítulo 1</a:t>
            </a:r>
          </a:p>
        </p:txBody>
      </p:sp>
      <p:sp>
        <p:nvSpPr>
          <p:cNvPr id="4" name="3 Marcador de fecha"/>
          <p:cNvSpPr>
            <a:spLocks noGrp="1"/>
          </p:cNvSpPr>
          <p:nvPr>
            <p:ph type="dt" sz="half" idx="10"/>
          </p:nvPr>
        </p:nvSpPr>
        <p:spPr/>
        <p:txBody>
          <a:bodyPr/>
          <a:lstStyle/>
          <a:p>
            <a:fld id="{F6E0D9F4-DAF8-466D-83C0-A19EF8EFC253}" type="datetimeFigureOut">
              <a:rPr lang="es-PE" smtClean="0"/>
              <a:t>23/06/2022</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F3329153-BFED-4DA3-873F-CBD7CBCB14E6}" type="slidenum">
              <a:rPr lang="es-PE" smtClean="0"/>
              <a:t>‹Nº›</a:t>
            </a:fld>
            <a:endParaRPr lang="es-PE"/>
          </a:p>
        </p:txBody>
      </p:sp>
    </p:spTree>
    <p:extLst>
      <p:ext uri="{BB962C8B-B14F-4D97-AF65-F5344CB8AC3E}">
        <p14:creationId xmlns:p14="http://schemas.microsoft.com/office/powerpoint/2010/main" val="3290682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ítulo Gris">
    <p:spTree>
      <p:nvGrpSpPr>
        <p:cNvPr id="1" name=""/>
        <p:cNvGrpSpPr/>
        <p:nvPr/>
      </p:nvGrpSpPr>
      <p:grpSpPr>
        <a:xfrm>
          <a:off x="0" y="0"/>
          <a:ext cx="0" cy="0"/>
          <a:chOff x="0" y="0"/>
          <a:chExt cx="0" cy="0"/>
        </a:xfrm>
      </p:grpSpPr>
      <p:pic>
        <p:nvPicPr>
          <p:cNvPr id="7" name="6 Image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1 Título"/>
          <p:cNvSpPr>
            <a:spLocks noGrp="1"/>
          </p:cNvSpPr>
          <p:nvPr>
            <p:ph type="title" hasCustomPrompt="1"/>
          </p:nvPr>
        </p:nvSpPr>
        <p:spPr>
          <a:xfrm>
            <a:off x="2051745" y="1642492"/>
            <a:ext cx="6120655" cy="1001266"/>
          </a:xfrm>
        </p:spPr>
        <p:txBody>
          <a:bodyPr/>
          <a:lstStyle>
            <a:lvl1pPr>
              <a:defRPr>
                <a:solidFill>
                  <a:schemeClr val="bg1"/>
                </a:solidFill>
              </a:defRPr>
            </a:lvl1pPr>
          </a:lstStyle>
          <a:p>
            <a:r>
              <a:rPr lang="es-PE" b="1" dirty="0">
                <a:solidFill>
                  <a:schemeClr val="tx1">
                    <a:lumMod val="85000"/>
                    <a:lumOff val="15000"/>
                  </a:schemeClr>
                </a:solidFill>
                <a:latin typeface="Avalon" pitchFamily="2" charset="0"/>
                <a:ea typeface="Arial Unicode MS" pitchFamily="34" charset="-128"/>
                <a:cs typeface="Arial Unicode MS" pitchFamily="34" charset="-128"/>
              </a:rPr>
              <a:t>TÍTULO 1</a:t>
            </a:r>
            <a:endParaRPr lang="es-PE" dirty="0"/>
          </a:p>
        </p:txBody>
      </p:sp>
      <p:sp>
        <p:nvSpPr>
          <p:cNvPr id="3" name="2 Marcador de contenido"/>
          <p:cNvSpPr>
            <a:spLocks noGrp="1"/>
          </p:cNvSpPr>
          <p:nvPr>
            <p:ph idx="1" hasCustomPrompt="1"/>
          </p:nvPr>
        </p:nvSpPr>
        <p:spPr/>
        <p:txBody>
          <a:bodyPr/>
          <a:lstStyle>
            <a:lvl1pPr>
              <a:defRPr sz="3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r>
              <a:rPr lang="es-PE" sz="2800" dirty="0">
                <a:solidFill>
                  <a:schemeClr val="tx1">
                    <a:lumMod val="65000"/>
                    <a:lumOff val="35000"/>
                  </a:schemeClr>
                </a:solidFill>
                <a:latin typeface="Avalon" pitchFamily="2" charset="0"/>
              </a:rPr>
              <a:t>Subtítulo 1</a:t>
            </a:r>
          </a:p>
          <a:p>
            <a:pPr lvl="1"/>
            <a:r>
              <a:rPr lang="es-ES" dirty="0"/>
              <a:t>Segundo nivel</a:t>
            </a:r>
          </a:p>
          <a:p>
            <a:pPr lvl="2"/>
            <a:r>
              <a:rPr lang="es-ES" dirty="0"/>
              <a:t>Tercer nivel</a:t>
            </a:r>
          </a:p>
          <a:p>
            <a:pPr lvl="3"/>
            <a:r>
              <a:rPr lang="es-ES" dirty="0"/>
              <a:t>Cuarto nivel</a:t>
            </a:r>
          </a:p>
          <a:p>
            <a:pPr lvl="4"/>
            <a:r>
              <a:rPr lang="es-ES" dirty="0"/>
              <a:t>Quinto nivel</a:t>
            </a:r>
            <a:endParaRPr lang="es-PE" dirty="0"/>
          </a:p>
        </p:txBody>
      </p:sp>
      <p:sp>
        <p:nvSpPr>
          <p:cNvPr id="4" name="3 Marcador de fecha"/>
          <p:cNvSpPr>
            <a:spLocks noGrp="1"/>
          </p:cNvSpPr>
          <p:nvPr>
            <p:ph type="dt" sz="half" idx="10"/>
          </p:nvPr>
        </p:nvSpPr>
        <p:spPr/>
        <p:txBody>
          <a:bodyPr/>
          <a:lstStyle/>
          <a:p>
            <a:fld id="{F6E0D9F4-DAF8-466D-83C0-A19EF8EFC253}" type="datetimeFigureOut">
              <a:rPr lang="es-PE" smtClean="0"/>
              <a:t>23/06/2022</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F3329153-BFED-4DA3-873F-CBD7CBCB14E6}" type="slidenum">
              <a:rPr lang="es-PE" smtClean="0"/>
              <a:t>‹Nº›</a:t>
            </a:fld>
            <a:endParaRPr lang="es-PE"/>
          </a:p>
        </p:txBody>
      </p:sp>
    </p:spTree>
    <p:extLst>
      <p:ext uri="{BB962C8B-B14F-4D97-AF65-F5344CB8AC3E}">
        <p14:creationId xmlns:p14="http://schemas.microsoft.com/office/powerpoint/2010/main" val="3582249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Texto y Objeto">
    <p:spTree>
      <p:nvGrpSpPr>
        <p:cNvPr id="1" name=""/>
        <p:cNvGrpSpPr/>
        <p:nvPr/>
      </p:nvGrpSpPr>
      <p:grpSpPr>
        <a:xfrm>
          <a:off x="0" y="0"/>
          <a:ext cx="0" cy="0"/>
          <a:chOff x="0" y="0"/>
          <a:chExt cx="0" cy="0"/>
        </a:xfrm>
      </p:grpSpPr>
      <p:pic>
        <p:nvPicPr>
          <p:cNvPr id="8" name="7 Image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1 Título"/>
          <p:cNvSpPr>
            <a:spLocks noGrp="1"/>
          </p:cNvSpPr>
          <p:nvPr>
            <p:ph type="title" hasCustomPrompt="1"/>
          </p:nvPr>
        </p:nvSpPr>
        <p:spPr>
          <a:xfrm>
            <a:off x="1518345" y="267494"/>
            <a:ext cx="7086103" cy="501799"/>
          </a:xfrm>
        </p:spPr>
        <p:txBody>
          <a:bodyPr>
            <a:noAutofit/>
          </a:bodyPr>
          <a:lstStyle>
            <a:lvl1pPr>
              <a:defRPr sz="2800" b="0">
                <a:solidFill>
                  <a:schemeClr val="tx1">
                    <a:lumMod val="50000"/>
                    <a:lumOff val="50000"/>
                  </a:schemeClr>
                </a:solidFill>
                <a:latin typeface="Avalon" pitchFamily="2" charset="0"/>
              </a:defRPr>
            </a:lvl1pPr>
          </a:lstStyle>
          <a:p>
            <a:r>
              <a:rPr lang="es-PE" sz="2800" dirty="0">
                <a:solidFill>
                  <a:schemeClr val="tx1">
                    <a:lumMod val="50000"/>
                    <a:lumOff val="50000"/>
                  </a:schemeClr>
                </a:solidFill>
                <a:latin typeface="Avalon" pitchFamily="2" charset="0"/>
              </a:rPr>
              <a:t>Título de la sección</a:t>
            </a:r>
          </a:p>
        </p:txBody>
      </p:sp>
      <p:sp>
        <p:nvSpPr>
          <p:cNvPr id="4" name="3 Marcador de contenido"/>
          <p:cNvSpPr>
            <a:spLocks noGrp="1"/>
          </p:cNvSpPr>
          <p:nvPr>
            <p:ph sz="half" idx="2" hasCustomPrompt="1"/>
          </p:nvPr>
        </p:nvSpPr>
        <p:spPr>
          <a:xfrm>
            <a:off x="5724128" y="1131590"/>
            <a:ext cx="2880320" cy="3240360"/>
          </a:xfrm>
        </p:spPr>
        <p:txBody>
          <a:bodyPr>
            <a:noAutofit/>
          </a:bodyPr>
          <a:lstStyle>
            <a:lvl1pPr algn="l">
              <a:defRPr sz="2800"/>
            </a:lvl1pPr>
            <a:lvl2pPr marL="457200" marR="0" indent="0" algn="l" defTabSz="914400" rtl="0" eaLnBrk="1" fontAlgn="auto" latinLnBrk="0" hangingPunct="1">
              <a:lnSpc>
                <a:spcPct val="100000"/>
              </a:lnSpc>
              <a:spcBef>
                <a:spcPct val="20000"/>
              </a:spcBef>
              <a:spcAft>
                <a:spcPts val="0"/>
              </a:spcAft>
              <a:buClrTx/>
              <a:buSzTx/>
              <a:buFontTx/>
              <a:buNone/>
              <a:tabLst/>
              <a:defRPr sz="1600" baseline="0">
                <a:solidFill>
                  <a:schemeClr val="tx1">
                    <a:lumMod val="50000"/>
                    <a:lumOff val="50000"/>
                  </a:schemeClr>
                </a:solidFill>
                <a:latin typeface="Avalon" pitchFamily="2" charset="0"/>
              </a:defRPr>
            </a:lvl2pPr>
            <a:lvl3pPr marL="1143000" indent="-228600" algn="l">
              <a:buFontTx/>
              <a:buBlip>
                <a:blip r:embed="rId3"/>
              </a:buBlip>
              <a:defRPr sz="1400">
                <a:solidFill>
                  <a:schemeClr val="tx1">
                    <a:lumMod val="65000"/>
                    <a:lumOff val="35000"/>
                  </a:schemeClr>
                </a:solidFill>
                <a:latin typeface="Avalon" pitchFamily="2" charset="0"/>
              </a:defRPr>
            </a:lvl3pPr>
            <a:lvl4pPr marL="1600200" indent="-228600" algn="l">
              <a:buFontTx/>
              <a:buBlip>
                <a:blip r:embed="rId4"/>
              </a:buBlip>
              <a:defRPr sz="1200">
                <a:solidFill>
                  <a:schemeClr val="tx1">
                    <a:lumMod val="65000"/>
                    <a:lumOff val="35000"/>
                  </a:schemeClr>
                </a:solidFill>
                <a:latin typeface="Avalon" pitchFamily="2" charset="0"/>
              </a:defRPr>
            </a:lvl4pPr>
            <a:lvl5pPr marL="2057400" indent="-228600" algn="l">
              <a:buFontTx/>
              <a:buBlip>
                <a:blip r:embed="rId5"/>
              </a:buBlip>
              <a:defRPr sz="1200">
                <a:solidFill>
                  <a:schemeClr val="tx1">
                    <a:lumMod val="65000"/>
                    <a:lumOff val="35000"/>
                  </a:schemeClr>
                </a:solidFill>
                <a:latin typeface="Avalon" pitchFamily="2" charset="0"/>
              </a:defRPr>
            </a:lvl5pPr>
            <a:lvl6pPr>
              <a:defRPr sz="1800"/>
            </a:lvl6pPr>
            <a:lvl7pPr>
              <a:defRPr sz="1800"/>
            </a:lvl7pPr>
            <a:lvl8pPr>
              <a:defRPr sz="1800"/>
            </a:lvl8pPr>
            <a:lvl9pPr>
              <a:defRPr sz="1800"/>
            </a:lvl9pPr>
          </a:lstStyle>
          <a:p>
            <a:pPr marL="457200" marR="0" lvl="1" indent="0" algn="l" defTabSz="914400" rtl="0" eaLnBrk="1" fontAlgn="auto" latinLnBrk="0" hangingPunct="1">
              <a:lnSpc>
                <a:spcPct val="100000"/>
              </a:lnSpc>
              <a:spcBef>
                <a:spcPct val="20000"/>
              </a:spcBef>
              <a:spcAft>
                <a:spcPts val="0"/>
              </a:spcAft>
              <a:buClrTx/>
              <a:buSzTx/>
              <a:buFontTx/>
              <a:buNone/>
              <a:tabLst/>
              <a:defRPr/>
            </a:pPr>
            <a:r>
              <a:rPr lang="es-PE" dirty="0"/>
              <a:t>Agregar objetos, gráficos</a:t>
            </a:r>
          </a:p>
          <a:p>
            <a:pPr lvl="1"/>
            <a:endParaRPr lang="es-PE" dirty="0"/>
          </a:p>
        </p:txBody>
      </p:sp>
      <p:sp>
        <p:nvSpPr>
          <p:cNvPr id="9" name="3 Marcador de texto"/>
          <p:cNvSpPr>
            <a:spLocks noGrp="1"/>
          </p:cNvSpPr>
          <p:nvPr>
            <p:ph type="body" sz="half" idx="13" hasCustomPrompt="1"/>
          </p:nvPr>
        </p:nvSpPr>
        <p:spPr>
          <a:xfrm>
            <a:off x="1475656" y="1131590"/>
            <a:ext cx="4032448" cy="3240360"/>
          </a:xfrm>
        </p:spPr>
        <p:txBody>
          <a:bodyPr>
            <a:normAutofit/>
          </a:bodyPr>
          <a:lstStyle>
            <a:lvl1pPr marL="0" indent="0">
              <a:buFontTx/>
              <a:buNone/>
              <a:defRPr sz="1600">
                <a:latin typeface="Avalon"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PE" sz="1400" dirty="0"/>
              <a:t>Cuerpo de texto</a:t>
            </a:r>
          </a:p>
        </p:txBody>
      </p:sp>
      <p:sp>
        <p:nvSpPr>
          <p:cNvPr id="10" name="9 Marcador de fecha"/>
          <p:cNvSpPr>
            <a:spLocks noGrp="1"/>
          </p:cNvSpPr>
          <p:nvPr>
            <p:ph type="dt" sz="half" idx="14"/>
          </p:nvPr>
        </p:nvSpPr>
        <p:spPr/>
        <p:txBody>
          <a:bodyPr/>
          <a:lstStyle/>
          <a:p>
            <a:fld id="{F6E0D9F4-DAF8-466D-83C0-A19EF8EFC253}" type="datetimeFigureOut">
              <a:rPr lang="es-PE" smtClean="0"/>
              <a:pPr/>
              <a:t>23/06/2022</a:t>
            </a:fld>
            <a:endParaRPr lang="es-PE" dirty="0"/>
          </a:p>
        </p:txBody>
      </p:sp>
      <p:sp>
        <p:nvSpPr>
          <p:cNvPr id="11" name="10 Marcador de pie de página"/>
          <p:cNvSpPr>
            <a:spLocks noGrp="1"/>
          </p:cNvSpPr>
          <p:nvPr>
            <p:ph type="ftr" sz="quarter" idx="15"/>
          </p:nvPr>
        </p:nvSpPr>
        <p:spPr/>
        <p:txBody>
          <a:bodyPr/>
          <a:lstStyle/>
          <a:p>
            <a:endParaRPr lang="es-PE" dirty="0"/>
          </a:p>
        </p:txBody>
      </p:sp>
      <p:sp>
        <p:nvSpPr>
          <p:cNvPr id="12" name="11 Marcador de número de diapositiva"/>
          <p:cNvSpPr>
            <a:spLocks noGrp="1"/>
          </p:cNvSpPr>
          <p:nvPr>
            <p:ph type="sldNum" sz="quarter" idx="16"/>
          </p:nvPr>
        </p:nvSpPr>
        <p:spPr/>
        <p:txBody>
          <a:bodyPr/>
          <a:lstStyle/>
          <a:p>
            <a:fld id="{F3329153-BFED-4DA3-873F-CBD7CBCB14E6}" type="slidenum">
              <a:rPr lang="es-PE" smtClean="0"/>
              <a:pPr/>
              <a:t>‹Nº›</a:t>
            </a:fld>
            <a:endParaRPr lang="es-PE"/>
          </a:p>
        </p:txBody>
      </p:sp>
    </p:spTree>
    <p:extLst>
      <p:ext uri="{BB962C8B-B14F-4D97-AF65-F5344CB8AC3E}">
        <p14:creationId xmlns:p14="http://schemas.microsoft.com/office/powerpoint/2010/main" val="4243535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os Textos">
    <p:spTree>
      <p:nvGrpSpPr>
        <p:cNvPr id="1" name=""/>
        <p:cNvGrpSpPr/>
        <p:nvPr/>
      </p:nvGrpSpPr>
      <p:grpSpPr>
        <a:xfrm>
          <a:off x="0" y="0"/>
          <a:ext cx="0" cy="0"/>
          <a:chOff x="0" y="0"/>
          <a:chExt cx="0" cy="0"/>
        </a:xfrm>
      </p:grpSpPr>
      <p:pic>
        <p:nvPicPr>
          <p:cNvPr id="8" name="7 Image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1 Título"/>
          <p:cNvSpPr>
            <a:spLocks noGrp="1"/>
          </p:cNvSpPr>
          <p:nvPr>
            <p:ph type="title" hasCustomPrompt="1"/>
          </p:nvPr>
        </p:nvSpPr>
        <p:spPr>
          <a:xfrm>
            <a:off x="1518345" y="267494"/>
            <a:ext cx="7086103" cy="501799"/>
          </a:xfrm>
        </p:spPr>
        <p:txBody>
          <a:bodyPr>
            <a:noAutofit/>
          </a:bodyPr>
          <a:lstStyle>
            <a:lvl1pPr>
              <a:defRPr sz="2800" b="0">
                <a:solidFill>
                  <a:schemeClr val="tx1">
                    <a:lumMod val="50000"/>
                    <a:lumOff val="50000"/>
                  </a:schemeClr>
                </a:solidFill>
                <a:latin typeface="Avalon" pitchFamily="2" charset="0"/>
              </a:defRPr>
            </a:lvl1pPr>
          </a:lstStyle>
          <a:p>
            <a:r>
              <a:rPr lang="es-PE" sz="2800" dirty="0">
                <a:solidFill>
                  <a:schemeClr val="tx1">
                    <a:lumMod val="50000"/>
                    <a:lumOff val="50000"/>
                  </a:schemeClr>
                </a:solidFill>
                <a:latin typeface="Avalon" pitchFamily="2" charset="0"/>
              </a:rPr>
              <a:t>Título de la sección</a:t>
            </a:r>
          </a:p>
        </p:txBody>
      </p:sp>
      <p:sp>
        <p:nvSpPr>
          <p:cNvPr id="9" name="3 Marcador de texto"/>
          <p:cNvSpPr>
            <a:spLocks noGrp="1"/>
          </p:cNvSpPr>
          <p:nvPr>
            <p:ph type="body" sz="half" idx="13" hasCustomPrompt="1"/>
          </p:nvPr>
        </p:nvSpPr>
        <p:spPr>
          <a:xfrm>
            <a:off x="1475656" y="1131590"/>
            <a:ext cx="3497486" cy="3240360"/>
          </a:xfrm>
        </p:spPr>
        <p:txBody>
          <a:bodyPr>
            <a:normAutofit/>
          </a:bodyPr>
          <a:lstStyle>
            <a:lvl1pPr marL="0" indent="0">
              <a:buFontTx/>
              <a:buNone/>
              <a:defRPr sz="1600">
                <a:latin typeface="Avalon"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PE" sz="1400" dirty="0"/>
              <a:t>Cuerpo de texto</a:t>
            </a:r>
          </a:p>
        </p:txBody>
      </p:sp>
      <p:sp>
        <p:nvSpPr>
          <p:cNvPr id="10" name="9 Marcador de fecha"/>
          <p:cNvSpPr>
            <a:spLocks noGrp="1"/>
          </p:cNvSpPr>
          <p:nvPr>
            <p:ph type="dt" sz="half" idx="14"/>
          </p:nvPr>
        </p:nvSpPr>
        <p:spPr/>
        <p:txBody>
          <a:bodyPr/>
          <a:lstStyle/>
          <a:p>
            <a:fld id="{F6E0D9F4-DAF8-466D-83C0-A19EF8EFC253}" type="datetimeFigureOut">
              <a:rPr lang="es-PE" smtClean="0"/>
              <a:pPr/>
              <a:t>23/06/2022</a:t>
            </a:fld>
            <a:endParaRPr lang="es-PE" dirty="0"/>
          </a:p>
        </p:txBody>
      </p:sp>
      <p:sp>
        <p:nvSpPr>
          <p:cNvPr id="11" name="10 Marcador de pie de página"/>
          <p:cNvSpPr>
            <a:spLocks noGrp="1"/>
          </p:cNvSpPr>
          <p:nvPr>
            <p:ph type="ftr" sz="quarter" idx="15"/>
          </p:nvPr>
        </p:nvSpPr>
        <p:spPr/>
        <p:txBody>
          <a:bodyPr/>
          <a:lstStyle/>
          <a:p>
            <a:endParaRPr lang="es-PE" dirty="0"/>
          </a:p>
        </p:txBody>
      </p:sp>
      <p:sp>
        <p:nvSpPr>
          <p:cNvPr id="12" name="11 Marcador de número de diapositiva"/>
          <p:cNvSpPr>
            <a:spLocks noGrp="1"/>
          </p:cNvSpPr>
          <p:nvPr>
            <p:ph type="sldNum" sz="quarter" idx="16"/>
          </p:nvPr>
        </p:nvSpPr>
        <p:spPr/>
        <p:txBody>
          <a:bodyPr/>
          <a:lstStyle/>
          <a:p>
            <a:fld id="{F3329153-BFED-4DA3-873F-CBD7CBCB14E6}" type="slidenum">
              <a:rPr lang="es-PE" smtClean="0"/>
              <a:pPr/>
              <a:t>‹Nº›</a:t>
            </a:fld>
            <a:endParaRPr lang="es-PE"/>
          </a:p>
        </p:txBody>
      </p:sp>
      <p:sp>
        <p:nvSpPr>
          <p:cNvPr id="13" name="3 Marcador de texto"/>
          <p:cNvSpPr>
            <a:spLocks noGrp="1"/>
          </p:cNvSpPr>
          <p:nvPr>
            <p:ph type="body" sz="half" idx="17" hasCustomPrompt="1"/>
          </p:nvPr>
        </p:nvSpPr>
        <p:spPr>
          <a:xfrm>
            <a:off x="5148064" y="1131590"/>
            <a:ext cx="3497486" cy="3240360"/>
          </a:xfrm>
        </p:spPr>
        <p:txBody>
          <a:bodyPr>
            <a:normAutofit/>
          </a:bodyPr>
          <a:lstStyle>
            <a:lvl1pPr marL="0" indent="0">
              <a:buFontTx/>
              <a:buNone/>
              <a:defRPr sz="1600">
                <a:latin typeface="Avalon"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PE" sz="1400" dirty="0"/>
              <a:t>Cuerpo de texto</a:t>
            </a:r>
          </a:p>
        </p:txBody>
      </p:sp>
    </p:spTree>
    <p:extLst>
      <p:ext uri="{BB962C8B-B14F-4D97-AF65-F5344CB8AC3E}">
        <p14:creationId xmlns:p14="http://schemas.microsoft.com/office/powerpoint/2010/main" val="1137911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ítulo y Texto">
    <p:spTree>
      <p:nvGrpSpPr>
        <p:cNvPr id="1" name=""/>
        <p:cNvGrpSpPr/>
        <p:nvPr/>
      </p:nvGrpSpPr>
      <p:grpSpPr>
        <a:xfrm>
          <a:off x="0" y="0"/>
          <a:ext cx="0" cy="0"/>
          <a:chOff x="0" y="0"/>
          <a:chExt cx="0" cy="0"/>
        </a:xfrm>
      </p:grpSpPr>
      <p:pic>
        <p:nvPicPr>
          <p:cNvPr id="8" name="7 Image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1 Título"/>
          <p:cNvSpPr>
            <a:spLocks noGrp="1"/>
          </p:cNvSpPr>
          <p:nvPr>
            <p:ph type="title" hasCustomPrompt="1"/>
          </p:nvPr>
        </p:nvSpPr>
        <p:spPr>
          <a:xfrm>
            <a:off x="1518345" y="267494"/>
            <a:ext cx="7086103" cy="501799"/>
          </a:xfrm>
        </p:spPr>
        <p:txBody>
          <a:bodyPr>
            <a:noAutofit/>
          </a:bodyPr>
          <a:lstStyle>
            <a:lvl1pPr>
              <a:defRPr sz="2800" b="0">
                <a:solidFill>
                  <a:schemeClr val="tx1">
                    <a:lumMod val="50000"/>
                    <a:lumOff val="50000"/>
                  </a:schemeClr>
                </a:solidFill>
                <a:latin typeface="Avalon" pitchFamily="2" charset="0"/>
              </a:defRPr>
            </a:lvl1pPr>
          </a:lstStyle>
          <a:p>
            <a:r>
              <a:rPr lang="es-PE" sz="2800" dirty="0">
                <a:solidFill>
                  <a:schemeClr val="tx1">
                    <a:lumMod val="50000"/>
                    <a:lumOff val="50000"/>
                  </a:schemeClr>
                </a:solidFill>
                <a:latin typeface="Avalon" pitchFamily="2" charset="0"/>
              </a:rPr>
              <a:t>Título de la sección</a:t>
            </a:r>
          </a:p>
        </p:txBody>
      </p:sp>
      <p:sp>
        <p:nvSpPr>
          <p:cNvPr id="9" name="3 Marcador de texto"/>
          <p:cNvSpPr>
            <a:spLocks noGrp="1"/>
          </p:cNvSpPr>
          <p:nvPr>
            <p:ph type="body" sz="half" idx="13" hasCustomPrompt="1"/>
          </p:nvPr>
        </p:nvSpPr>
        <p:spPr>
          <a:xfrm>
            <a:off x="1475656" y="1131590"/>
            <a:ext cx="6624736" cy="3240360"/>
          </a:xfrm>
        </p:spPr>
        <p:txBody>
          <a:bodyPr>
            <a:normAutofit/>
          </a:bodyPr>
          <a:lstStyle>
            <a:lvl1pPr marL="0" indent="0">
              <a:buNone/>
              <a:defRPr sz="1600">
                <a:solidFill>
                  <a:schemeClr val="tx1"/>
                </a:solidFill>
                <a:latin typeface="Avalon"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PE" sz="1400" dirty="0"/>
              <a:t>Cuerpo de texto</a:t>
            </a:r>
            <a:endParaRPr lang="es-PE" dirty="0"/>
          </a:p>
        </p:txBody>
      </p:sp>
      <p:sp>
        <p:nvSpPr>
          <p:cNvPr id="10" name="9 Marcador de fecha"/>
          <p:cNvSpPr>
            <a:spLocks noGrp="1"/>
          </p:cNvSpPr>
          <p:nvPr>
            <p:ph type="dt" sz="half" idx="14"/>
          </p:nvPr>
        </p:nvSpPr>
        <p:spPr/>
        <p:txBody>
          <a:bodyPr/>
          <a:lstStyle/>
          <a:p>
            <a:fld id="{F6E0D9F4-DAF8-466D-83C0-A19EF8EFC253}" type="datetimeFigureOut">
              <a:rPr lang="es-PE" smtClean="0"/>
              <a:pPr/>
              <a:t>23/06/2022</a:t>
            </a:fld>
            <a:endParaRPr lang="es-PE" dirty="0"/>
          </a:p>
        </p:txBody>
      </p:sp>
      <p:sp>
        <p:nvSpPr>
          <p:cNvPr id="11" name="10 Marcador de pie de página"/>
          <p:cNvSpPr>
            <a:spLocks noGrp="1"/>
          </p:cNvSpPr>
          <p:nvPr>
            <p:ph type="ftr" sz="quarter" idx="15"/>
          </p:nvPr>
        </p:nvSpPr>
        <p:spPr/>
        <p:txBody>
          <a:bodyPr/>
          <a:lstStyle/>
          <a:p>
            <a:endParaRPr lang="es-PE" dirty="0"/>
          </a:p>
        </p:txBody>
      </p:sp>
      <p:sp>
        <p:nvSpPr>
          <p:cNvPr id="12" name="11 Marcador de número de diapositiva"/>
          <p:cNvSpPr>
            <a:spLocks noGrp="1"/>
          </p:cNvSpPr>
          <p:nvPr>
            <p:ph type="sldNum" sz="quarter" idx="16"/>
          </p:nvPr>
        </p:nvSpPr>
        <p:spPr/>
        <p:txBody>
          <a:bodyPr/>
          <a:lstStyle/>
          <a:p>
            <a:fld id="{F3329153-BFED-4DA3-873F-CBD7CBCB14E6}" type="slidenum">
              <a:rPr lang="es-PE" smtClean="0"/>
              <a:pPr/>
              <a:t>‹Nº›</a:t>
            </a:fld>
            <a:endParaRPr lang="es-PE"/>
          </a:p>
        </p:txBody>
      </p:sp>
    </p:spTree>
    <p:extLst>
      <p:ext uri="{BB962C8B-B14F-4D97-AF65-F5344CB8AC3E}">
        <p14:creationId xmlns:p14="http://schemas.microsoft.com/office/powerpoint/2010/main" val="1129327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o y Objeto">
    <p:spTree>
      <p:nvGrpSpPr>
        <p:cNvPr id="1" name=""/>
        <p:cNvGrpSpPr/>
        <p:nvPr/>
      </p:nvGrpSpPr>
      <p:grpSpPr>
        <a:xfrm>
          <a:off x="0" y="0"/>
          <a:ext cx="0" cy="0"/>
          <a:chOff x="0" y="0"/>
          <a:chExt cx="0" cy="0"/>
        </a:xfrm>
      </p:grpSpPr>
      <p:pic>
        <p:nvPicPr>
          <p:cNvPr id="10" name="9 Image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6 Marcador de fecha"/>
          <p:cNvSpPr>
            <a:spLocks noGrp="1"/>
          </p:cNvSpPr>
          <p:nvPr>
            <p:ph type="dt" sz="half" idx="10"/>
          </p:nvPr>
        </p:nvSpPr>
        <p:spPr/>
        <p:txBody>
          <a:bodyPr/>
          <a:lstStyle/>
          <a:p>
            <a:fld id="{F6E0D9F4-DAF8-466D-83C0-A19EF8EFC253}" type="datetimeFigureOut">
              <a:rPr lang="es-PE" smtClean="0"/>
              <a:t>23/06/2022</a:t>
            </a:fld>
            <a:endParaRPr lang="es-PE"/>
          </a:p>
        </p:txBody>
      </p:sp>
      <p:sp>
        <p:nvSpPr>
          <p:cNvPr id="8" name="7 Marcador de pie de página"/>
          <p:cNvSpPr>
            <a:spLocks noGrp="1"/>
          </p:cNvSpPr>
          <p:nvPr>
            <p:ph type="ftr" sz="quarter" idx="11"/>
          </p:nvPr>
        </p:nvSpPr>
        <p:spPr/>
        <p:txBody>
          <a:bodyPr/>
          <a:lstStyle/>
          <a:p>
            <a:endParaRPr lang="es-PE"/>
          </a:p>
        </p:txBody>
      </p:sp>
      <p:sp>
        <p:nvSpPr>
          <p:cNvPr id="9" name="8 Marcador de número de diapositiva"/>
          <p:cNvSpPr>
            <a:spLocks noGrp="1"/>
          </p:cNvSpPr>
          <p:nvPr>
            <p:ph type="sldNum" sz="quarter" idx="12"/>
          </p:nvPr>
        </p:nvSpPr>
        <p:spPr/>
        <p:txBody>
          <a:bodyPr/>
          <a:lstStyle/>
          <a:p>
            <a:fld id="{F3329153-BFED-4DA3-873F-CBD7CBCB14E6}" type="slidenum">
              <a:rPr lang="es-PE" smtClean="0"/>
              <a:t>‹Nº›</a:t>
            </a:fld>
            <a:endParaRPr lang="es-PE"/>
          </a:p>
        </p:txBody>
      </p:sp>
      <p:sp>
        <p:nvSpPr>
          <p:cNvPr id="14" name="3 Marcador de texto"/>
          <p:cNvSpPr>
            <a:spLocks noGrp="1"/>
          </p:cNvSpPr>
          <p:nvPr>
            <p:ph type="body" sz="half" idx="13" hasCustomPrompt="1"/>
          </p:nvPr>
        </p:nvSpPr>
        <p:spPr>
          <a:xfrm>
            <a:off x="1475656" y="555526"/>
            <a:ext cx="4032448" cy="3816424"/>
          </a:xfrm>
        </p:spPr>
        <p:txBody>
          <a:bodyPr>
            <a:normAutofit/>
          </a:bodyPr>
          <a:lstStyle>
            <a:lvl1pPr marL="0" indent="0">
              <a:buNone/>
              <a:defRPr sz="1600">
                <a:solidFill>
                  <a:schemeClr val="tx1"/>
                </a:solidFill>
                <a:latin typeface="Avalon"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PE" sz="1400" dirty="0"/>
              <a:t>Cuerpo de texto</a:t>
            </a:r>
            <a:endParaRPr lang="es-PE" dirty="0"/>
          </a:p>
        </p:txBody>
      </p:sp>
      <p:sp>
        <p:nvSpPr>
          <p:cNvPr id="18" name="3 Marcador de contenido"/>
          <p:cNvSpPr>
            <a:spLocks noGrp="1"/>
          </p:cNvSpPr>
          <p:nvPr>
            <p:ph sz="half" idx="2" hasCustomPrompt="1"/>
          </p:nvPr>
        </p:nvSpPr>
        <p:spPr>
          <a:xfrm>
            <a:off x="5724128" y="555526"/>
            <a:ext cx="2880320" cy="3816424"/>
          </a:xfrm>
        </p:spPr>
        <p:txBody>
          <a:bodyPr>
            <a:noAutofit/>
          </a:bodyPr>
          <a:lstStyle>
            <a:lvl1pPr algn="l">
              <a:defRPr sz="2800"/>
            </a:lvl1pPr>
            <a:lvl2pPr marL="457200" indent="0" algn="l">
              <a:buFontTx/>
              <a:buNone/>
              <a:defRPr sz="1600" baseline="0">
                <a:solidFill>
                  <a:schemeClr val="tx1">
                    <a:lumMod val="50000"/>
                    <a:lumOff val="50000"/>
                  </a:schemeClr>
                </a:solidFill>
                <a:latin typeface="Avalon" pitchFamily="2" charset="0"/>
              </a:defRPr>
            </a:lvl2pPr>
            <a:lvl3pPr marL="1143000" indent="-228600" algn="l">
              <a:buFontTx/>
              <a:buBlip>
                <a:blip r:embed="rId3"/>
              </a:buBlip>
              <a:defRPr sz="1400">
                <a:solidFill>
                  <a:schemeClr val="tx1">
                    <a:lumMod val="65000"/>
                    <a:lumOff val="35000"/>
                  </a:schemeClr>
                </a:solidFill>
                <a:latin typeface="Avalon" pitchFamily="2" charset="0"/>
              </a:defRPr>
            </a:lvl3pPr>
            <a:lvl4pPr marL="1600200" indent="-228600" algn="l">
              <a:buFontTx/>
              <a:buBlip>
                <a:blip r:embed="rId4"/>
              </a:buBlip>
              <a:defRPr sz="1200">
                <a:solidFill>
                  <a:schemeClr val="tx1">
                    <a:lumMod val="65000"/>
                    <a:lumOff val="35000"/>
                  </a:schemeClr>
                </a:solidFill>
                <a:latin typeface="Avalon" pitchFamily="2" charset="0"/>
              </a:defRPr>
            </a:lvl4pPr>
            <a:lvl5pPr marL="2057400" indent="-228600" algn="l">
              <a:buFontTx/>
              <a:buBlip>
                <a:blip r:embed="rId5"/>
              </a:buBlip>
              <a:defRPr sz="1200">
                <a:solidFill>
                  <a:schemeClr val="tx1">
                    <a:lumMod val="65000"/>
                    <a:lumOff val="35000"/>
                  </a:schemeClr>
                </a:solidFill>
                <a:latin typeface="Avalon" pitchFamily="2" charset="0"/>
              </a:defRPr>
            </a:lvl5pPr>
            <a:lvl6pPr>
              <a:defRPr sz="1800"/>
            </a:lvl6pPr>
            <a:lvl7pPr>
              <a:defRPr sz="1800"/>
            </a:lvl7pPr>
            <a:lvl8pPr>
              <a:defRPr sz="1800"/>
            </a:lvl8pPr>
            <a:lvl9pPr>
              <a:defRPr sz="1800"/>
            </a:lvl9pPr>
          </a:lstStyle>
          <a:p>
            <a:pPr lvl="1"/>
            <a:r>
              <a:rPr lang="es-PE" dirty="0"/>
              <a:t>Agregar objetos, gráficos</a:t>
            </a:r>
          </a:p>
        </p:txBody>
      </p:sp>
    </p:spTree>
    <p:extLst>
      <p:ext uri="{BB962C8B-B14F-4D97-AF65-F5344CB8AC3E}">
        <p14:creationId xmlns:p14="http://schemas.microsoft.com/office/powerpoint/2010/main" val="2142727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lo Texto">
    <p:spTree>
      <p:nvGrpSpPr>
        <p:cNvPr id="1" name=""/>
        <p:cNvGrpSpPr/>
        <p:nvPr/>
      </p:nvGrpSpPr>
      <p:grpSpPr>
        <a:xfrm>
          <a:off x="0" y="0"/>
          <a:ext cx="0" cy="0"/>
          <a:chOff x="0" y="0"/>
          <a:chExt cx="0" cy="0"/>
        </a:xfrm>
      </p:grpSpPr>
      <p:pic>
        <p:nvPicPr>
          <p:cNvPr id="10" name="9 Image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6 Marcador de fecha"/>
          <p:cNvSpPr>
            <a:spLocks noGrp="1"/>
          </p:cNvSpPr>
          <p:nvPr>
            <p:ph type="dt" sz="half" idx="10"/>
          </p:nvPr>
        </p:nvSpPr>
        <p:spPr/>
        <p:txBody>
          <a:bodyPr/>
          <a:lstStyle/>
          <a:p>
            <a:fld id="{F6E0D9F4-DAF8-466D-83C0-A19EF8EFC253}" type="datetimeFigureOut">
              <a:rPr lang="es-PE" smtClean="0"/>
              <a:t>23/06/2022</a:t>
            </a:fld>
            <a:endParaRPr lang="es-PE"/>
          </a:p>
        </p:txBody>
      </p:sp>
      <p:sp>
        <p:nvSpPr>
          <p:cNvPr id="8" name="7 Marcador de pie de página"/>
          <p:cNvSpPr>
            <a:spLocks noGrp="1"/>
          </p:cNvSpPr>
          <p:nvPr>
            <p:ph type="ftr" sz="quarter" idx="11"/>
          </p:nvPr>
        </p:nvSpPr>
        <p:spPr/>
        <p:txBody>
          <a:bodyPr/>
          <a:lstStyle/>
          <a:p>
            <a:endParaRPr lang="es-PE"/>
          </a:p>
        </p:txBody>
      </p:sp>
      <p:sp>
        <p:nvSpPr>
          <p:cNvPr id="9" name="8 Marcador de número de diapositiva"/>
          <p:cNvSpPr>
            <a:spLocks noGrp="1"/>
          </p:cNvSpPr>
          <p:nvPr>
            <p:ph type="sldNum" sz="quarter" idx="12"/>
          </p:nvPr>
        </p:nvSpPr>
        <p:spPr/>
        <p:txBody>
          <a:bodyPr/>
          <a:lstStyle/>
          <a:p>
            <a:fld id="{F3329153-BFED-4DA3-873F-CBD7CBCB14E6}" type="slidenum">
              <a:rPr lang="es-PE" smtClean="0"/>
              <a:t>‹Nº›</a:t>
            </a:fld>
            <a:endParaRPr lang="es-PE"/>
          </a:p>
        </p:txBody>
      </p:sp>
      <p:sp>
        <p:nvSpPr>
          <p:cNvPr id="14" name="3 Marcador de texto"/>
          <p:cNvSpPr>
            <a:spLocks noGrp="1"/>
          </p:cNvSpPr>
          <p:nvPr>
            <p:ph type="body" sz="half" idx="13" hasCustomPrompt="1"/>
          </p:nvPr>
        </p:nvSpPr>
        <p:spPr>
          <a:xfrm>
            <a:off x="1475656" y="555526"/>
            <a:ext cx="6624736" cy="3816424"/>
          </a:xfrm>
        </p:spPr>
        <p:txBody>
          <a:bodyPr>
            <a:normAutofit/>
          </a:bodyPr>
          <a:lstStyle>
            <a:lvl1pPr marL="0" indent="0">
              <a:buNone/>
              <a:defRPr sz="1600">
                <a:solidFill>
                  <a:schemeClr val="tx1"/>
                </a:solidFill>
                <a:latin typeface="Avalon"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PE" sz="1400" dirty="0"/>
              <a:t>Cuerpo de texto</a:t>
            </a:r>
            <a:endParaRPr lang="es-PE" dirty="0"/>
          </a:p>
        </p:txBody>
      </p:sp>
    </p:spTree>
    <p:extLst>
      <p:ext uri="{BB962C8B-B14F-4D97-AF65-F5344CB8AC3E}">
        <p14:creationId xmlns:p14="http://schemas.microsoft.com/office/powerpoint/2010/main" val="3013484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olo Objeto">
    <p:spTree>
      <p:nvGrpSpPr>
        <p:cNvPr id="1" name=""/>
        <p:cNvGrpSpPr/>
        <p:nvPr/>
      </p:nvGrpSpPr>
      <p:grpSpPr>
        <a:xfrm>
          <a:off x="0" y="0"/>
          <a:ext cx="0" cy="0"/>
          <a:chOff x="0" y="0"/>
          <a:chExt cx="0" cy="0"/>
        </a:xfrm>
      </p:grpSpPr>
      <p:pic>
        <p:nvPicPr>
          <p:cNvPr id="10" name="9 Image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6 Marcador de fecha"/>
          <p:cNvSpPr>
            <a:spLocks noGrp="1"/>
          </p:cNvSpPr>
          <p:nvPr>
            <p:ph type="dt" sz="half" idx="10"/>
          </p:nvPr>
        </p:nvSpPr>
        <p:spPr/>
        <p:txBody>
          <a:bodyPr/>
          <a:lstStyle/>
          <a:p>
            <a:fld id="{F6E0D9F4-DAF8-466D-83C0-A19EF8EFC253}" type="datetimeFigureOut">
              <a:rPr lang="es-PE" smtClean="0"/>
              <a:t>23/06/2022</a:t>
            </a:fld>
            <a:endParaRPr lang="es-PE"/>
          </a:p>
        </p:txBody>
      </p:sp>
      <p:sp>
        <p:nvSpPr>
          <p:cNvPr id="8" name="7 Marcador de pie de página"/>
          <p:cNvSpPr>
            <a:spLocks noGrp="1"/>
          </p:cNvSpPr>
          <p:nvPr>
            <p:ph type="ftr" sz="quarter" idx="11"/>
          </p:nvPr>
        </p:nvSpPr>
        <p:spPr/>
        <p:txBody>
          <a:bodyPr/>
          <a:lstStyle/>
          <a:p>
            <a:endParaRPr lang="es-PE"/>
          </a:p>
        </p:txBody>
      </p:sp>
      <p:sp>
        <p:nvSpPr>
          <p:cNvPr id="9" name="8 Marcador de número de diapositiva"/>
          <p:cNvSpPr>
            <a:spLocks noGrp="1"/>
          </p:cNvSpPr>
          <p:nvPr>
            <p:ph type="sldNum" sz="quarter" idx="12"/>
          </p:nvPr>
        </p:nvSpPr>
        <p:spPr/>
        <p:txBody>
          <a:bodyPr/>
          <a:lstStyle/>
          <a:p>
            <a:fld id="{F3329153-BFED-4DA3-873F-CBD7CBCB14E6}" type="slidenum">
              <a:rPr lang="es-PE" smtClean="0"/>
              <a:t>‹Nº›</a:t>
            </a:fld>
            <a:endParaRPr lang="es-PE"/>
          </a:p>
        </p:txBody>
      </p:sp>
      <p:sp>
        <p:nvSpPr>
          <p:cNvPr id="11" name="3 Marcador de contenido"/>
          <p:cNvSpPr>
            <a:spLocks noGrp="1"/>
          </p:cNvSpPr>
          <p:nvPr>
            <p:ph sz="half" idx="13" hasCustomPrompt="1"/>
          </p:nvPr>
        </p:nvSpPr>
        <p:spPr>
          <a:xfrm>
            <a:off x="1547664" y="555526"/>
            <a:ext cx="7056784" cy="3816424"/>
          </a:xfrm>
        </p:spPr>
        <p:txBody>
          <a:bodyPr>
            <a:noAutofit/>
          </a:bodyPr>
          <a:lstStyle>
            <a:lvl1pPr algn="l">
              <a:defRPr sz="2800"/>
            </a:lvl1pPr>
            <a:lvl2pPr marL="457200" indent="0" algn="l">
              <a:buFontTx/>
              <a:buNone/>
              <a:defRPr sz="1600" baseline="0">
                <a:solidFill>
                  <a:schemeClr val="tx1">
                    <a:lumMod val="50000"/>
                    <a:lumOff val="50000"/>
                  </a:schemeClr>
                </a:solidFill>
                <a:latin typeface="Avalon" pitchFamily="2" charset="0"/>
              </a:defRPr>
            </a:lvl2pPr>
            <a:lvl3pPr marL="1143000" indent="-228600" algn="l">
              <a:buFontTx/>
              <a:buBlip>
                <a:blip r:embed="rId3"/>
              </a:buBlip>
              <a:defRPr sz="1400">
                <a:solidFill>
                  <a:schemeClr val="tx1">
                    <a:lumMod val="65000"/>
                    <a:lumOff val="35000"/>
                  </a:schemeClr>
                </a:solidFill>
                <a:latin typeface="Avalon" pitchFamily="2" charset="0"/>
              </a:defRPr>
            </a:lvl3pPr>
            <a:lvl4pPr marL="1600200" indent="-228600" algn="l">
              <a:buFontTx/>
              <a:buBlip>
                <a:blip r:embed="rId4"/>
              </a:buBlip>
              <a:defRPr sz="1200">
                <a:solidFill>
                  <a:schemeClr val="tx1">
                    <a:lumMod val="65000"/>
                    <a:lumOff val="35000"/>
                  </a:schemeClr>
                </a:solidFill>
                <a:latin typeface="Avalon" pitchFamily="2" charset="0"/>
              </a:defRPr>
            </a:lvl4pPr>
            <a:lvl5pPr marL="2057400" indent="-228600" algn="l">
              <a:buFontTx/>
              <a:buBlip>
                <a:blip r:embed="rId5"/>
              </a:buBlip>
              <a:defRPr sz="1200">
                <a:solidFill>
                  <a:schemeClr val="tx1">
                    <a:lumMod val="65000"/>
                    <a:lumOff val="35000"/>
                  </a:schemeClr>
                </a:solidFill>
                <a:latin typeface="Avalon" pitchFamily="2" charset="0"/>
              </a:defRPr>
            </a:lvl5pPr>
            <a:lvl6pPr>
              <a:defRPr sz="1800"/>
            </a:lvl6pPr>
            <a:lvl7pPr>
              <a:defRPr sz="1800"/>
            </a:lvl7pPr>
            <a:lvl8pPr>
              <a:defRPr sz="1800"/>
            </a:lvl8pPr>
            <a:lvl9pPr>
              <a:defRPr sz="1800"/>
            </a:lvl9pPr>
          </a:lstStyle>
          <a:p>
            <a:pPr lvl="1"/>
            <a:r>
              <a:rPr lang="es-PE" dirty="0"/>
              <a:t>Agregar objetos, gráficos</a:t>
            </a:r>
          </a:p>
        </p:txBody>
      </p:sp>
    </p:spTree>
    <p:extLst>
      <p:ext uri="{BB962C8B-B14F-4D97-AF65-F5344CB8AC3E}">
        <p14:creationId xmlns:p14="http://schemas.microsoft.com/office/powerpoint/2010/main" val="1192503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olo Imagen">
    <p:spTree>
      <p:nvGrpSpPr>
        <p:cNvPr id="1" name=""/>
        <p:cNvGrpSpPr/>
        <p:nvPr/>
      </p:nvGrpSpPr>
      <p:grpSpPr>
        <a:xfrm>
          <a:off x="0" y="0"/>
          <a:ext cx="0" cy="0"/>
          <a:chOff x="0" y="0"/>
          <a:chExt cx="0" cy="0"/>
        </a:xfrm>
      </p:grpSpPr>
      <p:pic>
        <p:nvPicPr>
          <p:cNvPr id="5" name="4 Image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1 Marcador de fecha"/>
          <p:cNvSpPr>
            <a:spLocks noGrp="1"/>
          </p:cNvSpPr>
          <p:nvPr>
            <p:ph type="dt" sz="half" idx="10"/>
          </p:nvPr>
        </p:nvSpPr>
        <p:spPr/>
        <p:txBody>
          <a:bodyPr/>
          <a:lstStyle/>
          <a:p>
            <a:fld id="{F6E0D9F4-DAF8-466D-83C0-A19EF8EFC253}" type="datetimeFigureOut">
              <a:rPr lang="es-PE" smtClean="0"/>
              <a:t>23/06/2022</a:t>
            </a:fld>
            <a:endParaRPr lang="es-PE"/>
          </a:p>
        </p:txBody>
      </p:sp>
      <p:sp>
        <p:nvSpPr>
          <p:cNvPr id="3" name="2 Marcador de pie de página"/>
          <p:cNvSpPr>
            <a:spLocks noGrp="1"/>
          </p:cNvSpPr>
          <p:nvPr>
            <p:ph type="ftr" sz="quarter" idx="11"/>
          </p:nvPr>
        </p:nvSpPr>
        <p:spPr/>
        <p:txBody>
          <a:bodyPr/>
          <a:lstStyle/>
          <a:p>
            <a:endParaRPr lang="es-PE"/>
          </a:p>
        </p:txBody>
      </p:sp>
      <p:sp>
        <p:nvSpPr>
          <p:cNvPr id="4" name="3 Marcador de número de diapositiva"/>
          <p:cNvSpPr>
            <a:spLocks noGrp="1"/>
          </p:cNvSpPr>
          <p:nvPr>
            <p:ph type="sldNum" sz="quarter" idx="12"/>
          </p:nvPr>
        </p:nvSpPr>
        <p:spPr/>
        <p:txBody>
          <a:bodyPr/>
          <a:lstStyle/>
          <a:p>
            <a:fld id="{F3329153-BFED-4DA3-873F-CBD7CBCB14E6}" type="slidenum">
              <a:rPr lang="es-PE" smtClean="0"/>
              <a:t>‹Nº›</a:t>
            </a:fld>
            <a:endParaRPr lang="es-PE"/>
          </a:p>
        </p:txBody>
      </p:sp>
      <p:sp>
        <p:nvSpPr>
          <p:cNvPr id="6" name="2 Marcador de posición de imagen"/>
          <p:cNvSpPr>
            <a:spLocks noGrp="1"/>
          </p:cNvSpPr>
          <p:nvPr>
            <p:ph type="pic" idx="1" hasCustomPrompt="1"/>
          </p:nvPr>
        </p:nvSpPr>
        <p:spPr>
          <a:xfrm>
            <a:off x="1475656" y="459580"/>
            <a:ext cx="7128792" cy="4056386"/>
          </a:xfrm>
        </p:spPr>
        <p:txBody>
          <a:bodyPr>
            <a:normAutofit/>
          </a:bodyPr>
          <a:lstStyle>
            <a:lvl1pPr marL="0" indent="0">
              <a:buNone/>
              <a:defRPr sz="1600">
                <a:solidFill>
                  <a:schemeClr val="tx1">
                    <a:lumMod val="50000"/>
                    <a:lumOff val="50000"/>
                  </a:schemeClr>
                </a:solidFill>
                <a:latin typeface="Avalon"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PE" dirty="0"/>
              <a:t>Agregar Imagen</a:t>
            </a:r>
          </a:p>
        </p:txBody>
      </p:sp>
    </p:spTree>
    <p:extLst>
      <p:ext uri="{BB962C8B-B14F-4D97-AF65-F5344CB8AC3E}">
        <p14:creationId xmlns:p14="http://schemas.microsoft.com/office/powerpoint/2010/main" val="694812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ítulo_Morado">
    <p:spTree>
      <p:nvGrpSpPr>
        <p:cNvPr id="1" name=""/>
        <p:cNvGrpSpPr/>
        <p:nvPr/>
      </p:nvGrpSpPr>
      <p:grpSpPr>
        <a:xfrm>
          <a:off x="0" y="0"/>
          <a:ext cx="0" cy="0"/>
          <a:chOff x="0" y="0"/>
          <a:chExt cx="0" cy="0"/>
        </a:xfrm>
      </p:grpSpPr>
      <p:pic>
        <p:nvPicPr>
          <p:cNvPr id="7" name="6 Image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1 Título"/>
          <p:cNvSpPr>
            <a:spLocks noGrp="1"/>
          </p:cNvSpPr>
          <p:nvPr>
            <p:ph type="ctrTitle" hasCustomPrompt="1"/>
          </p:nvPr>
        </p:nvSpPr>
        <p:spPr>
          <a:xfrm>
            <a:off x="2051720" y="1563638"/>
            <a:ext cx="6334472" cy="1102519"/>
          </a:xfrm>
        </p:spPr>
        <p:txBody>
          <a:bodyPr/>
          <a:lstStyle>
            <a:lvl1pPr algn="l">
              <a:defRPr>
                <a:solidFill>
                  <a:schemeClr val="tx1">
                    <a:lumMod val="85000"/>
                    <a:lumOff val="15000"/>
                  </a:schemeClr>
                </a:solidFill>
              </a:defRPr>
            </a:lvl1pPr>
          </a:lstStyle>
          <a:p>
            <a:r>
              <a:rPr lang="es-PE" b="1" dirty="0">
                <a:solidFill>
                  <a:schemeClr val="tx1">
                    <a:lumMod val="85000"/>
                    <a:lumOff val="15000"/>
                  </a:schemeClr>
                </a:solidFill>
                <a:latin typeface="Avalon" pitchFamily="2" charset="0"/>
                <a:ea typeface="Arial Unicode MS" pitchFamily="34" charset="-128"/>
                <a:cs typeface="Arial Unicode MS" pitchFamily="34" charset="-128"/>
              </a:rPr>
              <a:t>TÍTULO 1</a:t>
            </a:r>
            <a:endParaRPr lang="es-PE" dirty="0"/>
          </a:p>
        </p:txBody>
      </p:sp>
      <p:sp>
        <p:nvSpPr>
          <p:cNvPr id="4" name="3 Marcador de fecha"/>
          <p:cNvSpPr>
            <a:spLocks noGrp="1"/>
          </p:cNvSpPr>
          <p:nvPr>
            <p:ph type="dt" sz="half" idx="10"/>
          </p:nvPr>
        </p:nvSpPr>
        <p:spPr/>
        <p:txBody>
          <a:bodyPr/>
          <a:lstStyle/>
          <a:p>
            <a:fld id="{F6E0D9F4-DAF8-466D-83C0-A19EF8EFC253}" type="datetimeFigureOut">
              <a:rPr lang="es-PE" smtClean="0"/>
              <a:t>23/06/2022</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F3329153-BFED-4DA3-873F-CBD7CBCB14E6}" type="slidenum">
              <a:rPr lang="es-PE" smtClean="0"/>
              <a:t>‹Nº›</a:t>
            </a:fld>
            <a:endParaRPr lang="es-PE"/>
          </a:p>
        </p:txBody>
      </p:sp>
      <p:sp>
        <p:nvSpPr>
          <p:cNvPr id="8" name="2 Marcador de contenido"/>
          <p:cNvSpPr>
            <a:spLocks noGrp="1"/>
          </p:cNvSpPr>
          <p:nvPr>
            <p:ph idx="1" hasCustomPrompt="1"/>
          </p:nvPr>
        </p:nvSpPr>
        <p:spPr>
          <a:xfrm>
            <a:off x="2123728" y="2715765"/>
            <a:ext cx="6563072" cy="1878857"/>
          </a:xfrm>
        </p:spPr>
        <p:txBody>
          <a:bodyPr/>
          <a:lstStyle>
            <a:lvl1pPr>
              <a:defRPr sz="3200">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r>
              <a:rPr lang="es-PE" sz="2800" dirty="0">
                <a:solidFill>
                  <a:schemeClr val="tx1">
                    <a:lumMod val="65000"/>
                    <a:lumOff val="35000"/>
                  </a:schemeClr>
                </a:solidFill>
                <a:latin typeface="Avalon" pitchFamily="2" charset="0"/>
              </a:rPr>
              <a:t>Subtítulo 1</a:t>
            </a:r>
          </a:p>
          <a:p>
            <a:pPr lvl="1"/>
            <a:r>
              <a:rPr lang="es-ES" dirty="0"/>
              <a:t>Segundo nivel</a:t>
            </a:r>
          </a:p>
          <a:p>
            <a:pPr lvl="2"/>
            <a:r>
              <a:rPr lang="es-ES" dirty="0"/>
              <a:t>Tercer nivel</a:t>
            </a:r>
          </a:p>
          <a:p>
            <a:pPr lvl="3"/>
            <a:r>
              <a:rPr lang="es-ES" dirty="0"/>
              <a:t>Cuarto nivel</a:t>
            </a:r>
          </a:p>
          <a:p>
            <a:pPr lvl="4"/>
            <a:r>
              <a:rPr lang="es-ES" dirty="0"/>
              <a:t>Quinto nivel</a:t>
            </a:r>
            <a:endParaRPr lang="es-PE" dirty="0"/>
          </a:p>
        </p:txBody>
      </p:sp>
    </p:spTree>
    <p:extLst>
      <p:ext uri="{BB962C8B-B14F-4D97-AF65-F5344CB8AC3E}">
        <p14:creationId xmlns:p14="http://schemas.microsoft.com/office/powerpoint/2010/main" val="4104559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6 Imagen"/>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3" name="2 Marcador de texto"/>
          <p:cNvSpPr>
            <a:spLocks noGrp="1"/>
          </p:cNvSpPr>
          <p:nvPr>
            <p:ph type="body" idx="1"/>
          </p:nvPr>
        </p:nvSpPr>
        <p:spPr>
          <a:xfrm>
            <a:off x="2123728" y="2715765"/>
            <a:ext cx="6563072" cy="1878857"/>
          </a:xfrm>
          <a:prstGeom prst="rect">
            <a:avLst/>
          </a:prstGeom>
        </p:spPr>
        <p:txBody>
          <a:bodyPr vert="horz" lIns="91440" tIns="45720" rIns="91440" bIns="45720" rtlCol="0">
            <a:normAutofit/>
          </a:bodyPr>
          <a:lstStyle/>
          <a:p>
            <a:r>
              <a:rPr lang="es-PE" sz="2800" dirty="0">
                <a:solidFill>
                  <a:schemeClr val="tx1">
                    <a:lumMod val="65000"/>
                    <a:lumOff val="35000"/>
                  </a:schemeClr>
                </a:solidFill>
                <a:latin typeface="Avalon" pitchFamily="2" charset="0"/>
              </a:rPr>
              <a:t>Subtítulo 1</a:t>
            </a:r>
          </a:p>
          <a:p>
            <a:pPr lvl="1"/>
            <a:r>
              <a:rPr lang="es-ES" dirty="0"/>
              <a:t>Segundo nivel</a:t>
            </a:r>
          </a:p>
          <a:p>
            <a:pPr lvl="2"/>
            <a:r>
              <a:rPr lang="es-ES" dirty="0"/>
              <a:t>Tercer nivel</a:t>
            </a:r>
          </a:p>
          <a:p>
            <a:pPr lvl="3"/>
            <a:r>
              <a:rPr lang="es-ES" dirty="0"/>
              <a:t>Cuarto nivel</a:t>
            </a:r>
          </a:p>
          <a:p>
            <a:pPr lvl="4"/>
            <a:r>
              <a:rPr lang="es-ES" dirty="0"/>
              <a:t>Quinto nivel</a:t>
            </a:r>
            <a:endParaRPr lang="es-PE" dirty="0"/>
          </a:p>
        </p:txBody>
      </p:sp>
      <p:sp>
        <p:nvSpPr>
          <p:cNvPr id="2" name="1 Marcador de título"/>
          <p:cNvSpPr>
            <a:spLocks noGrp="1"/>
          </p:cNvSpPr>
          <p:nvPr>
            <p:ph type="title"/>
          </p:nvPr>
        </p:nvSpPr>
        <p:spPr>
          <a:xfrm>
            <a:off x="2051745" y="1570484"/>
            <a:ext cx="6120655" cy="1001266"/>
          </a:xfrm>
          <a:prstGeom prst="rect">
            <a:avLst/>
          </a:prstGeom>
        </p:spPr>
        <p:txBody>
          <a:bodyPr vert="horz" lIns="91440" tIns="45720" rIns="91440" bIns="45720" rtlCol="0" anchor="ctr">
            <a:normAutofit/>
          </a:bodyPr>
          <a:lstStyle/>
          <a:p>
            <a:r>
              <a:rPr lang="es-PE" b="1" dirty="0">
                <a:solidFill>
                  <a:schemeClr val="tx1">
                    <a:lumMod val="85000"/>
                    <a:lumOff val="15000"/>
                  </a:schemeClr>
                </a:solidFill>
                <a:latin typeface="Avalon" pitchFamily="2" charset="0"/>
                <a:ea typeface="Arial Unicode MS" pitchFamily="34" charset="-128"/>
                <a:cs typeface="Arial Unicode MS" pitchFamily="34" charset="-128"/>
              </a:rPr>
              <a:t>TÍTULO 1</a:t>
            </a:r>
          </a:p>
        </p:txBody>
      </p:sp>
      <p:cxnSp>
        <p:nvCxnSpPr>
          <p:cNvPr id="10" name="9 Conector recto"/>
          <p:cNvCxnSpPr/>
          <p:nvPr userDrawn="1"/>
        </p:nvCxnSpPr>
        <p:spPr>
          <a:xfrm>
            <a:off x="2123728" y="2643758"/>
            <a:ext cx="4680520" cy="0"/>
          </a:xfrm>
          <a:prstGeom prst="line">
            <a:avLst/>
          </a:prstGeom>
          <a:ln w="19050">
            <a:solidFill>
              <a:schemeClr val="tx1">
                <a:lumMod val="50000"/>
                <a:lumOff val="50000"/>
              </a:schemeClr>
            </a:solidFill>
          </a:ln>
        </p:spPr>
        <p:style>
          <a:lnRef idx="1">
            <a:schemeClr val="dk1"/>
          </a:lnRef>
          <a:fillRef idx="0">
            <a:schemeClr val="dk1"/>
          </a:fillRef>
          <a:effectRef idx="0">
            <a:schemeClr val="dk1"/>
          </a:effectRef>
          <a:fontRef idx="minor">
            <a:schemeClr val="tx1"/>
          </a:fontRef>
        </p:style>
      </p:cxnSp>
      <p:sp>
        <p:nvSpPr>
          <p:cNvPr id="4" name="3 Marcador de fecha"/>
          <p:cNvSpPr>
            <a:spLocks noGrp="1"/>
          </p:cNvSpPr>
          <p:nvPr>
            <p:ph type="dt" sz="half" idx="2"/>
          </p:nvPr>
        </p:nvSpPr>
        <p:spPr>
          <a:xfrm>
            <a:off x="179512" y="4659982"/>
            <a:ext cx="2133600" cy="273844"/>
          </a:xfrm>
          <a:prstGeom prst="rect">
            <a:avLst/>
          </a:prstGeom>
        </p:spPr>
        <p:txBody>
          <a:bodyPr vert="horz" lIns="91440" tIns="45720" rIns="91440" bIns="45720" rtlCol="0" anchor="ctr"/>
          <a:lstStyle>
            <a:lvl1pPr algn="l">
              <a:defRPr sz="1000">
                <a:solidFill>
                  <a:schemeClr val="tx1">
                    <a:lumMod val="85000"/>
                    <a:lumOff val="15000"/>
                  </a:schemeClr>
                </a:solidFill>
                <a:latin typeface="Avalon" pitchFamily="2" charset="0"/>
              </a:defRPr>
            </a:lvl1pPr>
          </a:lstStyle>
          <a:p>
            <a:fld id="{F6E0D9F4-DAF8-466D-83C0-A19EF8EFC253}" type="datetimeFigureOut">
              <a:rPr lang="es-PE" smtClean="0"/>
              <a:pPr/>
              <a:t>23/06/2022</a:t>
            </a:fld>
            <a:endParaRPr lang="es-PE" dirty="0"/>
          </a:p>
        </p:txBody>
      </p:sp>
      <p:sp>
        <p:nvSpPr>
          <p:cNvPr id="5" name="4 Marcador de pie de página"/>
          <p:cNvSpPr>
            <a:spLocks noGrp="1"/>
          </p:cNvSpPr>
          <p:nvPr>
            <p:ph type="ftr" sz="quarter" idx="3"/>
          </p:nvPr>
        </p:nvSpPr>
        <p:spPr>
          <a:xfrm>
            <a:off x="3124200" y="4659982"/>
            <a:ext cx="2895600" cy="273844"/>
          </a:xfrm>
          <a:prstGeom prst="rect">
            <a:avLst/>
          </a:prstGeom>
        </p:spPr>
        <p:txBody>
          <a:bodyPr vert="horz" lIns="91440" tIns="45720" rIns="91440" bIns="45720" rtlCol="0" anchor="ctr"/>
          <a:lstStyle>
            <a:lvl1pPr algn="ctr">
              <a:defRPr sz="1000">
                <a:solidFill>
                  <a:schemeClr val="tx1">
                    <a:lumMod val="85000"/>
                    <a:lumOff val="15000"/>
                  </a:schemeClr>
                </a:solidFill>
                <a:latin typeface="Avalon" pitchFamily="2" charset="0"/>
              </a:defRPr>
            </a:lvl1pPr>
          </a:lstStyle>
          <a:p>
            <a:endParaRPr lang="es-PE" dirty="0"/>
          </a:p>
        </p:txBody>
      </p:sp>
      <p:sp>
        <p:nvSpPr>
          <p:cNvPr id="6" name="5 Marcador de número de diapositiva"/>
          <p:cNvSpPr>
            <a:spLocks noGrp="1"/>
          </p:cNvSpPr>
          <p:nvPr>
            <p:ph type="sldNum" sz="quarter" idx="4"/>
          </p:nvPr>
        </p:nvSpPr>
        <p:spPr>
          <a:xfrm>
            <a:off x="6818287" y="4803998"/>
            <a:ext cx="2133600" cy="273844"/>
          </a:xfrm>
          <a:prstGeom prst="rect">
            <a:avLst/>
          </a:prstGeom>
        </p:spPr>
        <p:txBody>
          <a:bodyPr vert="horz" lIns="91440" tIns="45720" rIns="91440" bIns="45720" rtlCol="0" anchor="ctr"/>
          <a:lstStyle>
            <a:lvl1pPr algn="r">
              <a:defRPr sz="1000">
                <a:solidFill>
                  <a:schemeClr val="tx1">
                    <a:lumMod val="85000"/>
                    <a:lumOff val="15000"/>
                  </a:schemeClr>
                </a:solidFill>
                <a:latin typeface="Avalon" pitchFamily="2" charset="0"/>
              </a:defRPr>
            </a:lvl1pPr>
          </a:lstStyle>
          <a:p>
            <a:fld id="{F3329153-BFED-4DA3-873F-CBD7CBCB14E6}" type="slidenum">
              <a:rPr lang="es-PE" smtClean="0"/>
              <a:pPr/>
              <a:t>‹Nº›</a:t>
            </a:fld>
            <a:endParaRPr lang="es-PE"/>
          </a:p>
        </p:txBody>
      </p:sp>
    </p:spTree>
    <p:extLst>
      <p:ext uri="{BB962C8B-B14F-4D97-AF65-F5344CB8AC3E}">
        <p14:creationId xmlns:p14="http://schemas.microsoft.com/office/powerpoint/2010/main" val="3644947380"/>
      </p:ext>
    </p:extLst>
  </p:cSld>
  <p:clrMap bg1="lt1" tx1="dk1" bg2="lt2" tx2="dk2" accent1="accent1" accent2="accent2" accent3="accent3" accent4="accent4" accent5="accent5" accent6="accent6" hlink="hlink" folHlink="folHlink"/>
  <p:sldLayoutIdLst>
    <p:sldLayoutId id="2147483649" r:id="rId1"/>
    <p:sldLayoutId id="2147483652" r:id="rId2"/>
    <p:sldLayoutId id="2147483666" r:id="rId3"/>
    <p:sldLayoutId id="2147483663" r:id="rId4"/>
    <p:sldLayoutId id="2147483653" r:id="rId5"/>
    <p:sldLayoutId id="2147483665" r:id="rId6"/>
    <p:sldLayoutId id="2147483662" r:id="rId7"/>
    <p:sldLayoutId id="2147483655" r:id="rId8"/>
    <p:sldLayoutId id="2147483660" r:id="rId9"/>
    <p:sldLayoutId id="2147483661" r:id="rId10"/>
  </p:sldLayoutIdLst>
  <p:txStyles>
    <p:titleStyle>
      <a:lvl1pPr algn="l" defTabSz="914400" rtl="0" eaLnBrk="1" latinLnBrk="0" hangingPunct="1">
        <a:spcBef>
          <a:spcPct val="0"/>
        </a:spcBef>
        <a:buNone/>
        <a:defRPr sz="4400" b="0" kern="1200">
          <a:solidFill>
            <a:schemeClr val="tx1">
              <a:lumMod val="85000"/>
              <a:lumOff val="15000"/>
            </a:schemeClr>
          </a:solidFill>
          <a:latin typeface="Avalon" pitchFamily="2" charset="0"/>
          <a:ea typeface="+mj-ea"/>
          <a:cs typeface="+mj-cs"/>
        </a:defRPr>
      </a:lvl1pPr>
    </p:titleStyle>
    <p:bodyStyle>
      <a:lvl1pPr marL="0" indent="0" algn="l" defTabSz="914400" rtl="0" eaLnBrk="1" latinLnBrk="0" hangingPunct="1">
        <a:spcBef>
          <a:spcPct val="20000"/>
        </a:spcBef>
        <a:buFont typeface="Arial" pitchFamily="34" charset="0"/>
        <a:buNone/>
        <a:defRPr sz="3200" kern="1200">
          <a:solidFill>
            <a:schemeClr val="tx1"/>
          </a:solidFill>
          <a:latin typeface="+mn-lt"/>
          <a:ea typeface="+mn-ea"/>
          <a:cs typeface="+mn-cs"/>
        </a:defRPr>
      </a:lvl1pPr>
      <a:lvl2pPr marL="742950" indent="-285750" algn="l" defTabSz="914400" rtl="0" eaLnBrk="1" latinLnBrk="0" hangingPunct="1">
        <a:spcBef>
          <a:spcPct val="20000"/>
        </a:spcBef>
        <a:buFontTx/>
        <a:buBlip>
          <a:blip r:embed="rId13"/>
        </a:buBlip>
        <a:defRPr lang="es-ES" sz="1800" kern="1200" dirty="0" smtClean="0">
          <a:solidFill>
            <a:schemeClr val="tx1">
              <a:lumMod val="65000"/>
              <a:lumOff val="35000"/>
            </a:schemeClr>
          </a:solidFill>
          <a:latin typeface="Avalon" pitchFamily="2" charset="0"/>
          <a:ea typeface="+mn-ea"/>
          <a:cs typeface="+mn-cs"/>
        </a:defRPr>
      </a:lvl2pPr>
      <a:lvl3pPr marL="1143000" indent="-228600" algn="l" defTabSz="914400" rtl="0" eaLnBrk="1" latinLnBrk="0" hangingPunct="1">
        <a:spcBef>
          <a:spcPct val="20000"/>
        </a:spcBef>
        <a:buFontTx/>
        <a:buBlip>
          <a:blip r:embed="rId14"/>
        </a:buBlip>
        <a:defRPr lang="es-ES" sz="1800" kern="1200" dirty="0" smtClean="0">
          <a:solidFill>
            <a:schemeClr val="tx1">
              <a:lumMod val="65000"/>
              <a:lumOff val="35000"/>
            </a:schemeClr>
          </a:solidFill>
          <a:latin typeface="Avalon" pitchFamily="2" charset="0"/>
          <a:ea typeface="+mn-ea"/>
          <a:cs typeface="+mn-cs"/>
        </a:defRPr>
      </a:lvl3pPr>
      <a:lvl4pPr marL="1600200" indent="-228600" algn="l" defTabSz="914400" rtl="0" eaLnBrk="1" latinLnBrk="0" hangingPunct="1">
        <a:spcBef>
          <a:spcPct val="20000"/>
        </a:spcBef>
        <a:buFont typeface="Arial" pitchFamily="34" charset="0"/>
        <a:buChar char="–"/>
        <a:defRPr lang="es-ES" sz="1600" kern="1200" dirty="0" smtClean="0">
          <a:solidFill>
            <a:schemeClr val="tx1">
              <a:lumMod val="65000"/>
              <a:lumOff val="35000"/>
            </a:schemeClr>
          </a:solidFill>
          <a:latin typeface="Avalon" pitchFamily="2" charset="0"/>
          <a:ea typeface="+mn-ea"/>
          <a:cs typeface="+mn-cs"/>
        </a:defRPr>
      </a:lvl4pPr>
      <a:lvl5pPr marL="2057400" indent="-228600" algn="l" defTabSz="914400" rtl="0" eaLnBrk="1" latinLnBrk="0" hangingPunct="1">
        <a:spcBef>
          <a:spcPct val="20000"/>
        </a:spcBef>
        <a:buFont typeface="Arial" pitchFamily="34" charset="0"/>
        <a:buChar char="»"/>
        <a:defRPr lang="es-PE" sz="1600" kern="1200" dirty="0">
          <a:solidFill>
            <a:schemeClr val="tx1">
              <a:lumMod val="65000"/>
              <a:lumOff val="35000"/>
            </a:schemeClr>
          </a:solidFill>
          <a:latin typeface="Avalon"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66A2FA14-DB61-456D-9B4A-5D857B06007A}"/>
              </a:ext>
            </a:extLst>
          </p:cNvPr>
          <p:cNvSpPr>
            <a:spLocks noGrp="1"/>
          </p:cNvSpPr>
          <p:nvPr>
            <p:ph type="ctrTitle"/>
          </p:nvPr>
        </p:nvSpPr>
        <p:spPr/>
        <p:txBody>
          <a:bodyPr>
            <a:normAutofit/>
          </a:bodyPr>
          <a:lstStyle/>
          <a:p>
            <a:r>
              <a:rPr lang="es-PE" sz="2400" b="1" dirty="0">
                <a:latin typeface="Calibri" panose="020F0502020204030204" pitchFamily="34" charset="0"/>
                <a:cs typeface="Calibri" panose="020F0502020204030204" pitchFamily="34" charset="0"/>
              </a:rPr>
              <a:t>Desgaste Profesional y Autocuidado</a:t>
            </a:r>
            <a:r>
              <a:rPr lang="es-MX" sz="2400" b="1" dirty="0">
                <a:latin typeface="Calibri" panose="020F0502020204030204" pitchFamily="34" charset="0"/>
                <a:cs typeface="Calibri" panose="020F0502020204030204" pitchFamily="34" charset="0"/>
              </a:rPr>
              <a:t> en proveedores y acompañantas </a:t>
            </a:r>
            <a:endParaRPr lang="es-PE" sz="2400" dirty="0">
              <a:latin typeface="Calibri" panose="020F0502020204030204" pitchFamily="34" charset="0"/>
              <a:cs typeface="Calibri" panose="020F0502020204030204" pitchFamily="34" charset="0"/>
            </a:endParaRPr>
          </a:p>
        </p:txBody>
      </p:sp>
      <p:sp>
        <p:nvSpPr>
          <p:cNvPr id="7" name="Subtítulo 6">
            <a:extLst>
              <a:ext uri="{FF2B5EF4-FFF2-40B4-BE49-F238E27FC236}">
                <a16:creationId xmlns:a16="http://schemas.microsoft.com/office/drawing/2014/main" id="{711CA009-114A-42CB-81DF-608F6D557F65}"/>
              </a:ext>
            </a:extLst>
          </p:cNvPr>
          <p:cNvSpPr>
            <a:spLocks noGrp="1"/>
          </p:cNvSpPr>
          <p:nvPr>
            <p:ph type="subTitle" idx="1"/>
          </p:nvPr>
        </p:nvSpPr>
        <p:spPr>
          <a:xfrm>
            <a:off x="2123728" y="2715766"/>
            <a:ext cx="5040560" cy="504056"/>
          </a:xfrm>
        </p:spPr>
        <p:txBody>
          <a:bodyPr>
            <a:normAutofit/>
          </a:bodyPr>
          <a:lstStyle/>
          <a:p>
            <a:r>
              <a:rPr lang="es-PE" sz="2400" b="1" dirty="0"/>
              <a:t>Ponentes: Andrea Berra y Olivia Ortiz</a:t>
            </a:r>
          </a:p>
        </p:txBody>
      </p:sp>
    </p:spTree>
    <p:extLst>
      <p:ext uri="{BB962C8B-B14F-4D97-AF65-F5344CB8AC3E}">
        <p14:creationId xmlns:p14="http://schemas.microsoft.com/office/powerpoint/2010/main" val="3480464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texto 4">
            <a:extLst>
              <a:ext uri="{FF2B5EF4-FFF2-40B4-BE49-F238E27FC236}">
                <a16:creationId xmlns:a16="http://schemas.microsoft.com/office/drawing/2014/main" id="{3B2E0A5A-158B-44E6-8350-A085D2DC43C1}"/>
              </a:ext>
            </a:extLst>
          </p:cNvPr>
          <p:cNvSpPr>
            <a:spLocks noGrp="1"/>
          </p:cNvSpPr>
          <p:nvPr>
            <p:ph type="body" sz="half" idx="13"/>
          </p:nvPr>
        </p:nvSpPr>
        <p:spPr>
          <a:xfrm>
            <a:off x="755576" y="1131590"/>
            <a:ext cx="7632847" cy="3744416"/>
          </a:xfrm>
        </p:spPr>
        <p:txBody>
          <a:bodyPr>
            <a:normAutofit fontScale="92500" lnSpcReduction="20000"/>
          </a:bodyPr>
          <a:lstStyle/>
          <a:p>
            <a:pPr indent="-1270" algn="just">
              <a:lnSpc>
                <a:spcPct val="150000"/>
              </a:lnSpc>
              <a:spcAft>
                <a:spcPts val="800"/>
              </a:spcAft>
            </a:pPr>
            <a:r>
              <a:rPr lang="es-AR" sz="1800" dirty="0">
                <a:effectLst/>
                <a:latin typeface="Arial" panose="020B0604020202020204" pitchFamily="34" charset="0"/>
                <a:ea typeface="Arial" panose="020B0604020202020204" pitchFamily="34" charset="0"/>
              </a:rPr>
              <a:t>En el 2019, la Organización Mundial de la Salud (OMS, 2019) reconoce oficialmente como enfermedad el ‘burnout’ o ‘desgaste profesional’:</a:t>
            </a:r>
          </a:p>
          <a:p>
            <a:pPr indent="-1270" algn="just">
              <a:lnSpc>
                <a:spcPct val="150000"/>
              </a:lnSpc>
              <a:spcAft>
                <a:spcPts val="800"/>
              </a:spcAft>
            </a:pPr>
            <a:endParaRPr lang="es-AR" sz="1800" dirty="0">
              <a:effectLst/>
              <a:latin typeface="Arial" panose="020B0604020202020204" pitchFamily="34" charset="0"/>
              <a:ea typeface="Arial" panose="020B0604020202020204" pitchFamily="34" charset="0"/>
            </a:endParaRPr>
          </a:p>
          <a:p>
            <a:pPr indent="-1270" algn="just">
              <a:lnSpc>
                <a:spcPct val="150000"/>
              </a:lnSpc>
              <a:spcAft>
                <a:spcPts val="800"/>
              </a:spcAft>
            </a:pPr>
            <a:r>
              <a:rPr lang="es-AR" sz="1800" dirty="0">
                <a:effectLst/>
                <a:latin typeface="Arial" panose="020B0604020202020204" pitchFamily="34" charset="0"/>
                <a:ea typeface="Arial" panose="020B0604020202020204" pitchFamily="34" charset="0"/>
              </a:rPr>
              <a:t>Trastorno emocional vinculado al ámbito laboral que aparece como consecuencia de una situación de estrés laboral crónico, por la incapacidad para desconectar del trabajo, lo que repercute negativamente en la salud física y mental.</a:t>
            </a:r>
          </a:p>
          <a:p>
            <a:pPr indent="-1270" algn="r">
              <a:lnSpc>
                <a:spcPct val="150000"/>
              </a:lnSpc>
              <a:spcAft>
                <a:spcPts val="800"/>
              </a:spcAft>
            </a:pPr>
            <a:r>
              <a:rPr lang="es-MX" sz="1300" dirty="0">
                <a:effectLst/>
                <a:latin typeface="Calibri" panose="020F0502020204030204" pitchFamily="34" charset="0"/>
                <a:ea typeface="Calibri" panose="020F0502020204030204" pitchFamily="34" charset="0"/>
              </a:rPr>
              <a:t>Clasificación Estadística Internacional de Enfermedades y Problemas de Salud Conexos (CIE-11)</a:t>
            </a:r>
            <a:endParaRPr lang="es-AR" sz="1300" dirty="0">
              <a:effectLst/>
              <a:latin typeface="Calibri" panose="020F0502020204030204" pitchFamily="34" charset="0"/>
              <a:ea typeface="Calibri" panose="020F0502020204030204" pitchFamily="34" charset="0"/>
            </a:endParaRPr>
          </a:p>
          <a:p>
            <a:pPr indent="-1270" algn="just">
              <a:lnSpc>
                <a:spcPct val="150000"/>
              </a:lnSpc>
              <a:spcAft>
                <a:spcPts val="800"/>
              </a:spcAft>
            </a:pPr>
            <a:r>
              <a:rPr lang="es-AR" sz="1800" b="1" dirty="0">
                <a:effectLst/>
                <a:latin typeface="Arial" panose="020B0604020202020204" pitchFamily="34" charset="0"/>
                <a:ea typeface="Arial" panose="020B0604020202020204" pitchFamily="34" charset="0"/>
              </a:rPr>
              <a:t> </a:t>
            </a:r>
            <a:endParaRPr lang="es-AR" sz="1800" dirty="0">
              <a:effectLst/>
              <a:latin typeface="Calibri" panose="020F0502020204030204" pitchFamily="34" charset="0"/>
              <a:ea typeface="Calibri" panose="020F0502020204030204" pitchFamily="34" charset="0"/>
            </a:endParaRPr>
          </a:p>
          <a:p>
            <a:endParaRPr lang="es-PE" dirty="0"/>
          </a:p>
        </p:txBody>
      </p:sp>
      <p:sp>
        <p:nvSpPr>
          <p:cNvPr id="7" name="Título 6">
            <a:extLst>
              <a:ext uri="{FF2B5EF4-FFF2-40B4-BE49-F238E27FC236}">
                <a16:creationId xmlns:a16="http://schemas.microsoft.com/office/drawing/2014/main" id="{D5DC6800-7B54-4485-B1E2-9C055BF95724}"/>
              </a:ext>
            </a:extLst>
          </p:cNvPr>
          <p:cNvSpPr>
            <a:spLocks noGrp="1"/>
          </p:cNvSpPr>
          <p:nvPr>
            <p:ph type="title"/>
          </p:nvPr>
        </p:nvSpPr>
        <p:spPr/>
        <p:txBody>
          <a:bodyPr/>
          <a:lstStyle/>
          <a:p>
            <a:r>
              <a:rPr lang="es-PE" dirty="0"/>
              <a:t>Desgaste como Enfermedad</a:t>
            </a:r>
          </a:p>
        </p:txBody>
      </p:sp>
    </p:spTree>
    <p:extLst>
      <p:ext uri="{BB962C8B-B14F-4D97-AF65-F5344CB8AC3E}">
        <p14:creationId xmlns:p14="http://schemas.microsoft.com/office/powerpoint/2010/main" val="3683102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texto 4">
            <a:extLst>
              <a:ext uri="{FF2B5EF4-FFF2-40B4-BE49-F238E27FC236}">
                <a16:creationId xmlns:a16="http://schemas.microsoft.com/office/drawing/2014/main" id="{3B2E0A5A-158B-44E6-8350-A085D2DC43C1}"/>
              </a:ext>
            </a:extLst>
          </p:cNvPr>
          <p:cNvSpPr>
            <a:spLocks noGrp="1"/>
          </p:cNvSpPr>
          <p:nvPr>
            <p:ph type="body" sz="half" idx="13"/>
          </p:nvPr>
        </p:nvSpPr>
        <p:spPr/>
        <p:txBody>
          <a:bodyPr>
            <a:normAutofit fontScale="92500"/>
          </a:bodyPr>
          <a:lstStyle/>
          <a:p>
            <a:pPr>
              <a:lnSpc>
                <a:spcPct val="107000"/>
              </a:lnSpc>
              <a:spcAft>
                <a:spcPts val="800"/>
              </a:spcAft>
            </a:pPr>
            <a:r>
              <a:rPr lang="es-AR" sz="1800" dirty="0">
                <a:latin typeface="Arial" panose="020B0604020202020204" pitchFamily="34" charset="0"/>
                <a:ea typeface="Arial" panose="020B0604020202020204" pitchFamily="34" charset="0"/>
              </a:rPr>
              <a:t>U</a:t>
            </a:r>
            <a:r>
              <a:rPr lang="es-AR" sz="1800" dirty="0">
                <a:effectLst/>
                <a:latin typeface="Arial" panose="020B0604020202020204" pitchFamily="34" charset="0"/>
                <a:ea typeface="Arial" panose="020B0604020202020204" pitchFamily="34" charset="0"/>
              </a:rPr>
              <a:t>na quinta parte de las personas acompañantes/proveedoras (13.3%) dijo estar frecuentemente estresada por su trabajo en los servicios de aborto</a:t>
            </a:r>
          </a:p>
          <a:p>
            <a:pPr>
              <a:lnSpc>
                <a:spcPct val="107000"/>
              </a:lnSpc>
              <a:spcAft>
                <a:spcPts val="800"/>
              </a:spcAft>
            </a:pPr>
            <a:r>
              <a:rPr lang="es-AR" sz="1800" dirty="0">
                <a:latin typeface="Arial" panose="020B0604020202020204" pitchFamily="34" charset="0"/>
                <a:ea typeface="Arial" panose="020B0604020202020204" pitchFamily="34" charset="0"/>
              </a:rPr>
              <a:t>3</a:t>
            </a:r>
            <a:r>
              <a:rPr lang="es-AR" sz="1800" dirty="0">
                <a:effectLst/>
                <a:latin typeface="Arial" panose="020B0604020202020204" pitchFamily="34" charset="0"/>
                <a:ea typeface="Arial" panose="020B0604020202020204" pitchFamily="34" charset="0"/>
              </a:rPr>
              <a:t> de cada 5 personas (61.8%) mencionó que la mayor carga de estrés proviene sólo de su trabajo</a:t>
            </a:r>
            <a:r>
              <a:rPr lang="es-AR" dirty="0">
                <a:effectLst/>
              </a:rPr>
              <a:t> </a:t>
            </a:r>
          </a:p>
          <a:p>
            <a:pPr>
              <a:lnSpc>
                <a:spcPct val="107000"/>
              </a:lnSpc>
              <a:spcAft>
                <a:spcPts val="800"/>
              </a:spcAft>
            </a:pPr>
            <a:endParaRPr lang="es-AR" sz="1800" dirty="0">
              <a:solidFill>
                <a:srgbClr val="000000"/>
              </a:solidFill>
              <a:latin typeface="Calibri" panose="020F0502020204030204" pitchFamily="34" charset="0"/>
              <a:ea typeface="Calibri" panose="020F0502020204030204" pitchFamily="34" charset="0"/>
            </a:endParaRPr>
          </a:p>
          <a:p>
            <a:pPr>
              <a:lnSpc>
                <a:spcPct val="107000"/>
              </a:lnSpc>
              <a:spcAft>
                <a:spcPts val="800"/>
              </a:spcAft>
            </a:pPr>
            <a:r>
              <a:rPr lang="es-AR" sz="1400" dirty="0">
                <a:solidFill>
                  <a:srgbClr val="000000"/>
                </a:solidFill>
                <a:effectLst/>
                <a:latin typeface="Calibri" panose="020F0502020204030204" pitchFamily="34" charset="0"/>
                <a:ea typeface="Calibri" panose="020F0502020204030204" pitchFamily="34" charset="0"/>
              </a:rPr>
              <a:t>Encueta Internacional de personas proveedoras y acompañantes de aborto. IPAS Cam, Safe2chosse, (2020) Respondida por 339 personas que hacen acompañamiento y/o proveen abortos inducidos en países de seis regiones diferentes: América Latina y El Caribe (56.3%); Europa (14.2%); África (9.4%); América del</a:t>
            </a:r>
            <a:r>
              <a:rPr lang="es-AR" sz="1400" dirty="0">
                <a:latin typeface="Calibri" panose="020F0502020204030204" pitchFamily="34" charset="0"/>
                <a:ea typeface="Calibri" panose="020F0502020204030204" pitchFamily="34" charset="0"/>
              </a:rPr>
              <a:t> </a:t>
            </a:r>
            <a:r>
              <a:rPr lang="es-AR" sz="1400" dirty="0">
                <a:solidFill>
                  <a:srgbClr val="000000"/>
                </a:solidFill>
                <a:effectLst/>
                <a:latin typeface="Calibri" panose="020F0502020204030204" pitchFamily="34" charset="0"/>
                <a:ea typeface="Calibri" panose="020F0502020204030204" pitchFamily="34" charset="0"/>
              </a:rPr>
              <a:t>Norte (9.1%); Asia (8.8%) y Oceanía (2.1%).</a:t>
            </a:r>
            <a:endParaRPr lang="es-AR" sz="1400" dirty="0">
              <a:effectLst/>
              <a:latin typeface="Calibri" panose="020F0502020204030204" pitchFamily="34" charset="0"/>
              <a:ea typeface="Calibri" panose="020F0502020204030204" pitchFamily="34" charset="0"/>
            </a:endParaRPr>
          </a:p>
          <a:p>
            <a:endParaRPr lang="es-PE" dirty="0"/>
          </a:p>
        </p:txBody>
      </p:sp>
      <p:sp>
        <p:nvSpPr>
          <p:cNvPr id="7" name="Título 6">
            <a:extLst>
              <a:ext uri="{FF2B5EF4-FFF2-40B4-BE49-F238E27FC236}">
                <a16:creationId xmlns:a16="http://schemas.microsoft.com/office/drawing/2014/main" id="{D5DC6800-7B54-4485-B1E2-9C055BF95724}"/>
              </a:ext>
            </a:extLst>
          </p:cNvPr>
          <p:cNvSpPr>
            <a:spLocks noGrp="1"/>
          </p:cNvSpPr>
          <p:nvPr>
            <p:ph type="title"/>
          </p:nvPr>
        </p:nvSpPr>
        <p:spPr/>
        <p:txBody>
          <a:bodyPr/>
          <a:lstStyle/>
          <a:p>
            <a:r>
              <a:rPr lang="es-PE" dirty="0"/>
              <a:t>Estrés en proveedores y acompañantas </a:t>
            </a:r>
          </a:p>
        </p:txBody>
      </p:sp>
    </p:spTree>
    <p:extLst>
      <p:ext uri="{BB962C8B-B14F-4D97-AF65-F5344CB8AC3E}">
        <p14:creationId xmlns:p14="http://schemas.microsoft.com/office/powerpoint/2010/main" val="1155607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texto 4">
            <a:extLst>
              <a:ext uri="{FF2B5EF4-FFF2-40B4-BE49-F238E27FC236}">
                <a16:creationId xmlns:a16="http://schemas.microsoft.com/office/drawing/2014/main" id="{3B2E0A5A-158B-44E6-8350-A085D2DC43C1}"/>
              </a:ext>
            </a:extLst>
          </p:cNvPr>
          <p:cNvSpPr>
            <a:spLocks noGrp="1"/>
          </p:cNvSpPr>
          <p:nvPr>
            <p:ph type="body" sz="half" idx="13"/>
          </p:nvPr>
        </p:nvSpPr>
        <p:spPr/>
        <p:txBody>
          <a:bodyPr>
            <a:normAutofit fontScale="92500" lnSpcReduction="10000"/>
          </a:bodyPr>
          <a:lstStyle/>
          <a:p>
            <a:r>
              <a:rPr lang="es-AR" sz="1800" dirty="0">
                <a:effectLst/>
                <a:latin typeface="Arial" panose="020B0604020202020204" pitchFamily="34" charset="0"/>
                <a:ea typeface="Arial" panose="020B0604020202020204" pitchFamily="34" charset="0"/>
              </a:rPr>
              <a:t>49.7% la legislación y restricciones legales discriminatorias</a:t>
            </a:r>
          </a:p>
          <a:p>
            <a:r>
              <a:rPr lang="es-AR" sz="1800" dirty="0">
                <a:effectLst/>
                <a:latin typeface="Arial" panose="020B0604020202020204" pitchFamily="34" charset="0"/>
                <a:ea typeface="Arial" panose="020B0604020202020204" pitchFamily="34" charset="0"/>
              </a:rPr>
              <a:t>48.2% la falta de financiamiento, acceso desigual a los recursos y presiones económicas </a:t>
            </a:r>
          </a:p>
          <a:p>
            <a:r>
              <a:rPr lang="es-AR" sz="1800" dirty="0">
                <a:effectLst/>
                <a:latin typeface="Arial" panose="020B0604020202020204" pitchFamily="34" charset="0"/>
                <a:ea typeface="Arial" panose="020B0604020202020204" pitchFamily="34" charset="0"/>
              </a:rPr>
              <a:t>38.3% la escasez de proveedores </a:t>
            </a:r>
          </a:p>
          <a:p>
            <a:r>
              <a:rPr lang="es-AR" sz="1800" dirty="0">
                <a:effectLst/>
                <a:latin typeface="Arial" panose="020B0604020202020204" pitchFamily="34" charset="0"/>
                <a:ea typeface="Arial" panose="020B0604020202020204" pitchFamily="34" charset="0"/>
              </a:rPr>
              <a:t>35.9% el miedo a la persecución o la falta de protección y soporte gubernamental o legal para realizar su trabajo</a:t>
            </a:r>
          </a:p>
          <a:p>
            <a:r>
              <a:rPr lang="es-AR" sz="1800" dirty="0">
                <a:effectLst/>
                <a:latin typeface="Arial" panose="020B0604020202020204" pitchFamily="34" charset="0"/>
                <a:ea typeface="Arial" panose="020B0604020202020204" pitchFamily="34" charset="0"/>
              </a:rPr>
              <a:t>32.2% la falta de soporte de otras áreas médicas </a:t>
            </a:r>
          </a:p>
          <a:p>
            <a:r>
              <a:rPr lang="es-AR" sz="1800" dirty="0">
                <a:effectLst/>
                <a:latin typeface="Arial" panose="020B0604020202020204" pitchFamily="34" charset="0"/>
                <a:ea typeface="Arial" panose="020B0604020202020204" pitchFamily="34" charset="0"/>
              </a:rPr>
              <a:t>22.4% el clima hostil en el que deben desempeñarse (24.8%) y el burnout o sentimientos de agobio </a:t>
            </a:r>
          </a:p>
          <a:p>
            <a:r>
              <a:rPr lang="es-AR" sz="1800" b="1" dirty="0">
                <a:solidFill>
                  <a:schemeClr val="accent6">
                    <a:lumMod val="75000"/>
                  </a:schemeClr>
                </a:solidFill>
                <a:effectLst/>
                <a:latin typeface="Arial" panose="020B0604020202020204" pitchFamily="34" charset="0"/>
                <a:ea typeface="Arial" panose="020B0604020202020204" pitchFamily="34" charset="0"/>
              </a:rPr>
              <a:t>Al observarse estos estresores por región, las legislaciones y restricciones legales aparecieron como el desafío más importante para América Latina (58.7%).</a:t>
            </a:r>
            <a:endParaRPr lang="es-PE" b="1" dirty="0">
              <a:solidFill>
                <a:schemeClr val="accent6">
                  <a:lumMod val="75000"/>
                </a:schemeClr>
              </a:solidFill>
            </a:endParaRPr>
          </a:p>
        </p:txBody>
      </p:sp>
      <p:sp>
        <p:nvSpPr>
          <p:cNvPr id="7" name="Título 6">
            <a:extLst>
              <a:ext uri="{FF2B5EF4-FFF2-40B4-BE49-F238E27FC236}">
                <a16:creationId xmlns:a16="http://schemas.microsoft.com/office/drawing/2014/main" id="{D5DC6800-7B54-4485-B1E2-9C055BF95724}"/>
              </a:ext>
            </a:extLst>
          </p:cNvPr>
          <p:cNvSpPr>
            <a:spLocks noGrp="1"/>
          </p:cNvSpPr>
          <p:nvPr>
            <p:ph type="title"/>
          </p:nvPr>
        </p:nvSpPr>
        <p:spPr/>
        <p:txBody>
          <a:bodyPr/>
          <a:lstStyle/>
          <a:p>
            <a:r>
              <a:rPr lang="es-PE" dirty="0"/>
              <a:t>Estresores en relación al trabajo</a:t>
            </a:r>
          </a:p>
        </p:txBody>
      </p:sp>
    </p:spTree>
    <p:extLst>
      <p:ext uri="{BB962C8B-B14F-4D97-AF65-F5344CB8AC3E}">
        <p14:creationId xmlns:p14="http://schemas.microsoft.com/office/powerpoint/2010/main" val="2056518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texto 4">
            <a:extLst>
              <a:ext uri="{FF2B5EF4-FFF2-40B4-BE49-F238E27FC236}">
                <a16:creationId xmlns:a16="http://schemas.microsoft.com/office/drawing/2014/main" id="{3B2E0A5A-158B-44E6-8350-A085D2DC43C1}"/>
              </a:ext>
            </a:extLst>
          </p:cNvPr>
          <p:cNvSpPr>
            <a:spLocks noGrp="1"/>
          </p:cNvSpPr>
          <p:nvPr>
            <p:ph type="body" sz="half" idx="13"/>
          </p:nvPr>
        </p:nvSpPr>
        <p:spPr>
          <a:xfrm>
            <a:off x="1518344" y="1131590"/>
            <a:ext cx="6582047" cy="3456384"/>
          </a:xfrm>
        </p:spPr>
        <p:txBody>
          <a:bodyPr>
            <a:noAutofit/>
          </a:bodyPr>
          <a:lstStyle/>
          <a:p>
            <a:r>
              <a:rPr lang="es-AR" sz="2800" dirty="0">
                <a:effectLst/>
                <a:latin typeface="Arial" panose="020B0604020202020204" pitchFamily="34" charset="0"/>
                <a:ea typeface="Arial" panose="020B0604020202020204" pitchFamily="34" charset="0"/>
              </a:rPr>
              <a:t>Para que las mujeres y personas solicitantes de un aborto seguro puedan acceder una práctica de calidad es primordial considerar en las </a:t>
            </a:r>
            <a:r>
              <a:rPr lang="es-AR" sz="3600" dirty="0">
                <a:solidFill>
                  <a:srgbClr val="7030A0"/>
                </a:solidFill>
                <a:effectLst/>
                <a:latin typeface="Arial" panose="020B0604020202020204" pitchFamily="34" charset="0"/>
                <a:ea typeface="Arial" panose="020B0604020202020204" pitchFamily="34" charset="0"/>
              </a:rPr>
              <a:t>políticas de acceso el cuidado de la salud </a:t>
            </a:r>
            <a:r>
              <a:rPr lang="es-AR" sz="2800" dirty="0">
                <a:effectLst/>
                <a:latin typeface="Arial" panose="020B0604020202020204" pitchFamily="34" charset="0"/>
                <a:ea typeface="Arial" panose="020B0604020202020204" pitchFamily="34" charset="0"/>
              </a:rPr>
              <a:t>de las/os proveedoras/es y/o acompañantes</a:t>
            </a:r>
            <a:r>
              <a:rPr lang="es-AR" sz="3200" dirty="0">
                <a:effectLst/>
                <a:latin typeface="Arial" panose="020B0604020202020204" pitchFamily="34" charset="0"/>
                <a:ea typeface="Arial" panose="020B0604020202020204" pitchFamily="34" charset="0"/>
              </a:rPr>
              <a:t>. </a:t>
            </a:r>
            <a:endParaRPr lang="es-PE" sz="3200" dirty="0"/>
          </a:p>
        </p:txBody>
      </p:sp>
      <p:sp>
        <p:nvSpPr>
          <p:cNvPr id="7" name="Título 6">
            <a:extLst>
              <a:ext uri="{FF2B5EF4-FFF2-40B4-BE49-F238E27FC236}">
                <a16:creationId xmlns:a16="http://schemas.microsoft.com/office/drawing/2014/main" id="{D5DC6800-7B54-4485-B1E2-9C055BF95724}"/>
              </a:ext>
            </a:extLst>
          </p:cNvPr>
          <p:cNvSpPr>
            <a:spLocks noGrp="1"/>
          </p:cNvSpPr>
          <p:nvPr>
            <p:ph type="title"/>
          </p:nvPr>
        </p:nvSpPr>
        <p:spPr/>
        <p:txBody>
          <a:bodyPr/>
          <a:lstStyle/>
          <a:p>
            <a:r>
              <a:rPr lang="es-PE" dirty="0"/>
              <a:t>Políticas de cuidado de la salud</a:t>
            </a:r>
          </a:p>
        </p:txBody>
      </p:sp>
    </p:spTree>
    <p:extLst>
      <p:ext uri="{BB962C8B-B14F-4D97-AF65-F5344CB8AC3E}">
        <p14:creationId xmlns:p14="http://schemas.microsoft.com/office/powerpoint/2010/main" val="1754940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2B7CD680-96EE-4E23-B4F5-55207E4DB340}"/>
              </a:ext>
            </a:extLst>
          </p:cNvPr>
          <p:cNvSpPr>
            <a:spLocks noGrp="1"/>
          </p:cNvSpPr>
          <p:nvPr>
            <p:ph type="body" sz="half" idx="13"/>
          </p:nvPr>
        </p:nvSpPr>
        <p:spPr/>
        <p:txBody>
          <a:bodyPr>
            <a:normAutofit/>
          </a:bodyPr>
          <a:lstStyle/>
          <a:p>
            <a:r>
              <a:rPr lang="es-AR" sz="1800" dirty="0">
                <a:latin typeface="Arial" panose="020B0604020202020204" pitchFamily="34" charset="0"/>
                <a:ea typeface="Arial" panose="020B0604020202020204" pitchFamily="34" charset="0"/>
              </a:rPr>
              <a:t>L</a:t>
            </a:r>
            <a:r>
              <a:rPr lang="es-AR" sz="1800" dirty="0">
                <a:effectLst/>
                <a:latin typeface="Arial" panose="020B0604020202020204" pitchFamily="34" charset="0"/>
                <a:ea typeface="Arial" panose="020B0604020202020204" pitchFamily="34" charset="0"/>
              </a:rPr>
              <a:t>as instituciones de salud en las que se proveen abortos, las organizaciones que brindan consejería y las que trabajan con acompañamiento deben crear mecanismos para incluir la salud emocional como un elemento esencial del bienestar de quienes brindan la atención directa a las mujeres y personas con capacidad de gestar. </a:t>
            </a:r>
          </a:p>
          <a:p>
            <a:r>
              <a:rPr lang="es-AR" sz="1800" dirty="0">
                <a:latin typeface="Arial" panose="020B0604020202020204" pitchFamily="34" charset="0"/>
                <a:ea typeface="Arial" panose="020B0604020202020204" pitchFamily="34" charset="0"/>
              </a:rPr>
              <a:t>U</a:t>
            </a:r>
            <a:r>
              <a:rPr lang="es-AR" sz="1800" dirty="0">
                <a:effectLst/>
                <a:latin typeface="Arial" panose="020B0604020202020204" pitchFamily="34" charset="0"/>
                <a:ea typeface="Arial" panose="020B0604020202020204" pitchFamily="34" charset="0"/>
              </a:rPr>
              <a:t>na </a:t>
            </a:r>
            <a:r>
              <a:rPr lang="es-AR" sz="2000" b="1" dirty="0">
                <a:solidFill>
                  <a:srgbClr val="7030A0"/>
                </a:solidFill>
                <a:effectLst/>
                <a:latin typeface="Arial" panose="020B0604020202020204" pitchFamily="34" charset="0"/>
                <a:ea typeface="Arial" panose="020B0604020202020204" pitchFamily="34" charset="0"/>
              </a:rPr>
              <a:t>política de “Deber de Cuidado”</a:t>
            </a:r>
            <a:r>
              <a:rPr lang="es-AR" sz="1800" dirty="0">
                <a:effectLst/>
                <a:latin typeface="Arial" panose="020B0604020202020204" pitchFamily="34" charset="0"/>
                <a:ea typeface="Arial" panose="020B0604020202020204" pitchFamily="34" charset="0"/>
              </a:rPr>
              <a:t>, que incluya acciones preventivas y una estrategia para abordar los factores estresores laborales que pueden llevar al desgaste.</a:t>
            </a:r>
            <a:endParaRPr lang="es-AR" sz="1800" dirty="0">
              <a:effectLst/>
              <a:latin typeface="Calibri" panose="020F0502020204030204" pitchFamily="34" charset="0"/>
              <a:ea typeface="Calibri" panose="020F0502020204030204" pitchFamily="34" charset="0"/>
            </a:endParaRPr>
          </a:p>
          <a:p>
            <a:endParaRPr lang="es-PE" dirty="0"/>
          </a:p>
        </p:txBody>
      </p:sp>
      <p:sp>
        <p:nvSpPr>
          <p:cNvPr id="7" name="Título 6">
            <a:extLst>
              <a:ext uri="{FF2B5EF4-FFF2-40B4-BE49-F238E27FC236}">
                <a16:creationId xmlns:a16="http://schemas.microsoft.com/office/drawing/2014/main" id="{47BA60DC-8C07-48A1-B10C-C765CC2D7CB3}"/>
              </a:ext>
            </a:extLst>
          </p:cNvPr>
          <p:cNvSpPr>
            <a:spLocks noGrp="1"/>
          </p:cNvSpPr>
          <p:nvPr>
            <p:ph type="title"/>
          </p:nvPr>
        </p:nvSpPr>
        <p:spPr/>
        <p:txBody>
          <a:bodyPr/>
          <a:lstStyle/>
          <a:p>
            <a:r>
              <a:rPr lang="es-PE" dirty="0"/>
              <a:t>Política de “Deber de Cuidado”</a:t>
            </a:r>
          </a:p>
        </p:txBody>
      </p:sp>
    </p:spTree>
    <p:extLst>
      <p:ext uri="{BB962C8B-B14F-4D97-AF65-F5344CB8AC3E}">
        <p14:creationId xmlns:p14="http://schemas.microsoft.com/office/powerpoint/2010/main" val="687771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texto 4">
            <a:extLst>
              <a:ext uri="{FF2B5EF4-FFF2-40B4-BE49-F238E27FC236}">
                <a16:creationId xmlns:a16="http://schemas.microsoft.com/office/drawing/2014/main" id="{3B2E0A5A-158B-44E6-8350-A085D2DC43C1}"/>
              </a:ext>
            </a:extLst>
          </p:cNvPr>
          <p:cNvSpPr>
            <a:spLocks noGrp="1"/>
          </p:cNvSpPr>
          <p:nvPr>
            <p:ph type="body" sz="half" idx="13"/>
          </p:nvPr>
        </p:nvSpPr>
        <p:spPr/>
        <p:txBody>
          <a:bodyPr/>
          <a:lstStyle/>
          <a:p>
            <a:r>
              <a:rPr lang="es-AR" sz="1800" dirty="0">
                <a:effectLst/>
                <a:latin typeface="Arial" panose="020B0604020202020204" pitchFamily="34" charset="0"/>
                <a:ea typeface="Arial" panose="020B0604020202020204" pitchFamily="34" charset="0"/>
              </a:rPr>
              <a:t>El Deber de Cuidado es un concepto utilizado a nivel global para referirse al deber que tienen los empleadores de cuidar de sus empleados, lo que significa que son responsables de tomar acciones para proveerles un ambiente laboral saludable y seguro. </a:t>
            </a:r>
          </a:p>
          <a:p>
            <a:r>
              <a:rPr lang="es-AR" sz="1800" dirty="0">
                <a:effectLst/>
                <a:latin typeface="Arial" panose="020B0604020202020204" pitchFamily="34" charset="0"/>
                <a:ea typeface="Arial" panose="020B0604020202020204" pitchFamily="34" charset="0"/>
              </a:rPr>
              <a:t>Promover la seguridad física y psicológica de sus empleados es un deber moral, ético y legal, además de un factor clave para construir la confianza, impulsar la productividad y retención del personal y abona el camino para un mayor compromiso por parte de los y las empleadas (</a:t>
            </a:r>
            <a:r>
              <a:rPr lang="es-AR" sz="1800" dirty="0" err="1">
                <a:effectLst/>
                <a:latin typeface="Arial" panose="020B0604020202020204" pitchFamily="34" charset="0"/>
                <a:ea typeface="Arial" panose="020B0604020202020204" pitchFamily="34" charset="0"/>
              </a:rPr>
              <a:t>Duty</a:t>
            </a:r>
            <a:r>
              <a:rPr lang="es-AR" sz="1800" dirty="0">
                <a:effectLst/>
                <a:latin typeface="Arial" panose="020B0604020202020204" pitchFamily="34" charset="0"/>
                <a:ea typeface="Arial" panose="020B0604020202020204" pitchFamily="34" charset="0"/>
              </a:rPr>
              <a:t> </a:t>
            </a:r>
            <a:r>
              <a:rPr lang="es-AR" sz="1800" dirty="0" err="1">
                <a:effectLst/>
                <a:latin typeface="Arial" panose="020B0604020202020204" pitchFamily="34" charset="0"/>
                <a:ea typeface="Arial" panose="020B0604020202020204" pitchFamily="34" charset="0"/>
              </a:rPr>
              <a:t>of</a:t>
            </a:r>
            <a:r>
              <a:rPr lang="es-AR" sz="1800" dirty="0">
                <a:effectLst/>
                <a:latin typeface="Arial" panose="020B0604020202020204" pitchFamily="34" charset="0"/>
                <a:ea typeface="Arial" panose="020B0604020202020204" pitchFamily="34" charset="0"/>
              </a:rPr>
              <a:t> </a:t>
            </a:r>
            <a:r>
              <a:rPr lang="es-AR" sz="1800" dirty="0" err="1">
                <a:effectLst/>
                <a:latin typeface="Arial" panose="020B0604020202020204" pitchFamily="34" charset="0"/>
                <a:ea typeface="Arial" panose="020B0604020202020204" pitchFamily="34" charset="0"/>
              </a:rPr>
              <a:t>Care</a:t>
            </a:r>
            <a:r>
              <a:rPr lang="es-AR" sz="1800" dirty="0">
                <a:effectLst/>
                <a:latin typeface="Arial" panose="020B0604020202020204" pitchFamily="34" charset="0"/>
                <a:ea typeface="Arial" panose="020B0604020202020204" pitchFamily="34" charset="0"/>
              </a:rPr>
              <a:t> International, 2019).</a:t>
            </a:r>
            <a:endParaRPr lang="es-AR" sz="1800" dirty="0">
              <a:effectLst/>
              <a:latin typeface="Calibri" panose="020F0502020204030204" pitchFamily="34" charset="0"/>
              <a:ea typeface="Calibri" panose="020F0502020204030204" pitchFamily="34" charset="0"/>
            </a:endParaRPr>
          </a:p>
          <a:p>
            <a:endParaRPr lang="es-PE" dirty="0"/>
          </a:p>
        </p:txBody>
      </p:sp>
      <p:sp>
        <p:nvSpPr>
          <p:cNvPr id="7" name="Título 6">
            <a:extLst>
              <a:ext uri="{FF2B5EF4-FFF2-40B4-BE49-F238E27FC236}">
                <a16:creationId xmlns:a16="http://schemas.microsoft.com/office/drawing/2014/main" id="{D5DC6800-7B54-4485-B1E2-9C055BF95724}"/>
              </a:ext>
            </a:extLst>
          </p:cNvPr>
          <p:cNvSpPr>
            <a:spLocks noGrp="1"/>
          </p:cNvSpPr>
          <p:nvPr>
            <p:ph type="title"/>
          </p:nvPr>
        </p:nvSpPr>
        <p:spPr/>
        <p:txBody>
          <a:bodyPr/>
          <a:lstStyle/>
          <a:p>
            <a:r>
              <a:rPr lang="es-PE" dirty="0"/>
              <a:t>Deber de Cuidado</a:t>
            </a:r>
          </a:p>
        </p:txBody>
      </p:sp>
    </p:spTree>
    <p:extLst>
      <p:ext uri="{BB962C8B-B14F-4D97-AF65-F5344CB8AC3E}">
        <p14:creationId xmlns:p14="http://schemas.microsoft.com/office/powerpoint/2010/main" val="3187966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texto 4">
            <a:extLst>
              <a:ext uri="{FF2B5EF4-FFF2-40B4-BE49-F238E27FC236}">
                <a16:creationId xmlns:a16="http://schemas.microsoft.com/office/drawing/2014/main" id="{B819AD6C-CE00-43CD-AB6B-27D5C8CB264C}"/>
              </a:ext>
            </a:extLst>
          </p:cNvPr>
          <p:cNvSpPr>
            <a:spLocks noGrp="1"/>
          </p:cNvSpPr>
          <p:nvPr>
            <p:ph type="body" sz="half" idx="13"/>
          </p:nvPr>
        </p:nvSpPr>
        <p:spPr/>
        <p:txBody>
          <a:bodyPr>
            <a:normAutofit fontScale="77500" lnSpcReduction="20000"/>
          </a:bodyPr>
          <a:lstStyle/>
          <a:p>
            <a:pPr algn="just">
              <a:lnSpc>
                <a:spcPct val="150000"/>
              </a:lnSpc>
              <a:spcBef>
                <a:spcPts val="1200"/>
              </a:spcBef>
              <a:spcAft>
                <a:spcPts val="800"/>
              </a:spcAft>
            </a:pPr>
            <a:r>
              <a:rPr lang="es-AR" sz="1800" dirty="0">
                <a:effectLst/>
                <a:latin typeface="Arial" panose="020B0604020202020204" pitchFamily="34" charset="0"/>
                <a:ea typeface="Arial" panose="020B0604020202020204" pitchFamily="34" charset="0"/>
                <a:cs typeface="Arial" panose="020B0604020202020204" pitchFamily="34" charset="0"/>
              </a:rPr>
              <a:t>Construir una estrategia de abordaje que incorpore lo político y el poder de lo colectivo en el cuidado de las/os proveedores </a:t>
            </a:r>
            <a:r>
              <a:rPr lang="es-AR" sz="1800">
                <a:effectLst/>
                <a:latin typeface="Arial" panose="020B0604020202020204" pitchFamily="34" charset="0"/>
                <a:ea typeface="Arial" panose="020B0604020202020204" pitchFamily="34" charset="0"/>
                <a:cs typeface="Arial" panose="020B0604020202020204" pitchFamily="34" charset="0"/>
              </a:rPr>
              <a:t>y acompañantas</a:t>
            </a:r>
            <a:r>
              <a:rPr lang="es-AR" sz="1800" dirty="0">
                <a:effectLst/>
                <a:latin typeface="Arial" panose="020B0604020202020204" pitchFamily="34" charset="0"/>
                <a:ea typeface="Arial" panose="020B0604020202020204" pitchFamily="34" charset="0"/>
                <a:cs typeface="Arial" panose="020B0604020202020204" pitchFamily="34" charset="0"/>
              </a:rPr>
              <a:t>. </a:t>
            </a:r>
            <a:endParaRPr lang="es-AR" sz="18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50000"/>
              </a:lnSpc>
              <a:spcBef>
                <a:spcPts val="1200"/>
              </a:spcBef>
              <a:spcAft>
                <a:spcPts val="1200"/>
              </a:spcAft>
            </a:pPr>
            <a:r>
              <a:rPr lang="es-AR" sz="1800" i="1" dirty="0">
                <a:effectLst/>
                <a:latin typeface="Arial" panose="020B0604020202020204" pitchFamily="34" charset="0"/>
                <a:ea typeface="Arial" panose="020B0604020202020204" pitchFamily="34" charset="0"/>
              </a:rPr>
              <a:t>El sentido político del autocuidado solo puede ser posible en la dimensión colectiva, en la reflexión y acción que nos permite aprender a sentirnos acompañadas entre nosotras, en resistir y transformar desde la pertenencia a algo más que “yo misma” … una parte sustantiva para lograr el autocuidado es la propia transformación personal, la búsqueda por identificar las necesidades propias, los límites personales y sacar el máximo provecho de las herramientas y capacidades que tenemos. </a:t>
            </a:r>
            <a:r>
              <a:rPr lang="es-AR" sz="1800" dirty="0">
                <a:effectLst/>
                <a:latin typeface="Arial" panose="020B0604020202020204" pitchFamily="34" charset="0"/>
                <a:ea typeface="Arial" panose="020B0604020202020204" pitchFamily="34" charset="0"/>
              </a:rPr>
              <a:t>(Hernández Cárdenas, 2013)</a:t>
            </a:r>
            <a:endParaRPr lang="es-AR" sz="1800" dirty="0">
              <a:effectLst/>
              <a:latin typeface="Calibri" panose="020F0502020204030204" pitchFamily="34" charset="0"/>
              <a:ea typeface="Calibri" panose="020F0502020204030204" pitchFamily="34" charset="0"/>
            </a:endParaRPr>
          </a:p>
          <a:p>
            <a:endParaRPr lang="es-PE" dirty="0"/>
          </a:p>
        </p:txBody>
      </p:sp>
      <p:sp>
        <p:nvSpPr>
          <p:cNvPr id="7" name="Título 6">
            <a:extLst>
              <a:ext uri="{FF2B5EF4-FFF2-40B4-BE49-F238E27FC236}">
                <a16:creationId xmlns:a16="http://schemas.microsoft.com/office/drawing/2014/main" id="{237D33D2-FD31-49BD-83F3-0F15A24965B9}"/>
              </a:ext>
            </a:extLst>
          </p:cNvPr>
          <p:cNvSpPr>
            <a:spLocks noGrp="1"/>
          </p:cNvSpPr>
          <p:nvPr>
            <p:ph type="title"/>
          </p:nvPr>
        </p:nvSpPr>
        <p:spPr/>
        <p:txBody>
          <a:bodyPr/>
          <a:lstStyle/>
          <a:p>
            <a:r>
              <a:rPr lang="es-PE" dirty="0"/>
              <a:t>Cuidado como estrategia política </a:t>
            </a:r>
          </a:p>
        </p:txBody>
      </p:sp>
    </p:spTree>
    <p:extLst>
      <p:ext uri="{BB962C8B-B14F-4D97-AF65-F5344CB8AC3E}">
        <p14:creationId xmlns:p14="http://schemas.microsoft.com/office/powerpoint/2010/main" val="157094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texto 4">
            <a:extLst>
              <a:ext uri="{FF2B5EF4-FFF2-40B4-BE49-F238E27FC236}">
                <a16:creationId xmlns:a16="http://schemas.microsoft.com/office/drawing/2014/main" id="{72E09B25-12E5-4AC4-A855-E385E1AFA446}"/>
              </a:ext>
            </a:extLst>
          </p:cNvPr>
          <p:cNvSpPr>
            <a:spLocks noGrp="1"/>
          </p:cNvSpPr>
          <p:nvPr>
            <p:ph type="body" sz="half" idx="13"/>
          </p:nvPr>
        </p:nvSpPr>
        <p:spPr>
          <a:xfrm>
            <a:off x="755576" y="1131590"/>
            <a:ext cx="8064896" cy="3600400"/>
          </a:xfrm>
        </p:spPr>
        <p:txBody>
          <a:bodyPr>
            <a:normAutofit/>
          </a:bodyPr>
          <a:lstStyle/>
          <a:p>
            <a:r>
              <a:rPr lang="es-AR" sz="2200" dirty="0">
                <a:effectLst/>
                <a:latin typeface="Arial" panose="020B0604020202020204" pitchFamily="34" charset="0"/>
                <a:ea typeface="Arial" panose="020B0604020202020204" pitchFamily="34" charset="0"/>
              </a:rPr>
              <a:t>“El cuidado de las defensoras no sólo es individual y no se da aisladamente. El cuidado es colectivo porque implica a la persona, su núcleo más cercano afectivo, laboral o comunitario, y depende de las redes que lo sustenten. Por lo tanto, crear una política de cuidado en las organizaciones supone cambios en la cultura organizacional, implica revisar las relaciones de poder y tomar decisiones individuales y colectivas para el bien propio y el bien común.” </a:t>
            </a:r>
          </a:p>
          <a:p>
            <a:pPr algn="r"/>
            <a:endParaRPr lang="es-AR" sz="1200" dirty="0">
              <a:effectLst/>
              <a:latin typeface="Arial" panose="020B0604020202020204" pitchFamily="34" charset="0"/>
              <a:ea typeface="Arial" panose="020B0604020202020204" pitchFamily="34" charset="0"/>
            </a:endParaRPr>
          </a:p>
          <a:p>
            <a:pPr algn="r"/>
            <a:r>
              <a:rPr lang="es-AR" sz="1200" dirty="0">
                <a:effectLst/>
                <a:latin typeface="Arial" panose="020B0604020202020204" pitchFamily="34" charset="0"/>
                <a:ea typeface="Arial" panose="020B0604020202020204" pitchFamily="34" charset="0"/>
              </a:rPr>
              <a:t>(Fondo de acción urgente América Latina y el Caribe, 2018, p.8). </a:t>
            </a:r>
            <a:endParaRPr lang="es-MX" sz="1200" dirty="0">
              <a:effectLst/>
              <a:latin typeface="Calibri" panose="020F0502020204030204" pitchFamily="34" charset="0"/>
              <a:ea typeface="Calibri" panose="020F0502020204030204" pitchFamily="34" charset="0"/>
            </a:endParaRPr>
          </a:p>
          <a:p>
            <a:endParaRPr lang="es-PE" dirty="0"/>
          </a:p>
        </p:txBody>
      </p:sp>
      <p:sp>
        <p:nvSpPr>
          <p:cNvPr id="7" name="Título 6">
            <a:extLst>
              <a:ext uri="{FF2B5EF4-FFF2-40B4-BE49-F238E27FC236}">
                <a16:creationId xmlns:a16="http://schemas.microsoft.com/office/drawing/2014/main" id="{651A768E-8617-472A-BAF6-88455A949756}"/>
              </a:ext>
            </a:extLst>
          </p:cNvPr>
          <p:cNvSpPr>
            <a:spLocks noGrp="1"/>
          </p:cNvSpPr>
          <p:nvPr>
            <p:ph type="title"/>
          </p:nvPr>
        </p:nvSpPr>
        <p:spPr/>
        <p:txBody>
          <a:bodyPr/>
          <a:lstStyle/>
          <a:p>
            <a:r>
              <a:rPr lang="es-PE" dirty="0"/>
              <a:t>Cuidado como Defensoras de DDHH</a:t>
            </a:r>
          </a:p>
        </p:txBody>
      </p:sp>
    </p:spTree>
    <p:extLst>
      <p:ext uri="{BB962C8B-B14F-4D97-AF65-F5344CB8AC3E}">
        <p14:creationId xmlns:p14="http://schemas.microsoft.com/office/powerpoint/2010/main" val="2762423244"/>
      </p:ext>
    </p:extLst>
  </p:cSld>
  <p:clrMapOvr>
    <a:masterClrMapping/>
  </p:clrMapOvr>
</p:sld>
</file>

<file path=ppt/theme/theme1.xml><?xml version="1.0" encoding="utf-8"?>
<a:theme xmlns:a="http://schemas.openxmlformats.org/drawingml/2006/main" name="Tema de Office">
  <a:themeElements>
    <a:clrScheme name="Clacai 1">
      <a:dk1>
        <a:sysClr val="windowText" lastClr="000000"/>
      </a:dk1>
      <a:lt1>
        <a:srgbClr val="FFFFFF"/>
      </a:lt1>
      <a:dk2>
        <a:srgbClr val="0C0C0C"/>
      </a:dk2>
      <a:lt2>
        <a:srgbClr val="EEECE1"/>
      </a:lt2>
      <a:accent1>
        <a:srgbClr val="B9639D"/>
      </a:accent1>
      <a:accent2>
        <a:srgbClr val="91C5CE"/>
      </a:accent2>
      <a:accent3>
        <a:srgbClr val="848484"/>
      </a:accent3>
      <a:accent4>
        <a:srgbClr val="8064A2"/>
      </a:accent4>
      <a:accent5>
        <a:srgbClr val="4BACC6"/>
      </a:accent5>
      <a:accent6>
        <a:srgbClr val="F79646"/>
      </a:accent6>
      <a:hlink>
        <a:srgbClr val="B9639D"/>
      </a:hlink>
      <a:folHlink>
        <a:srgbClr val="91C5CE"/>
      </a:folHlink>
    </a:clrScheme>
    <a:fontScheme name="Clacai 2017">
      <a:majorFont>
        <a:latin typeface="Avalon"/>
        <a:ea typeface=""/>
        <a:cs typeface=""/>
      </a:majorFont>
      <a:minorFont>
        <a:latin typeface="Avalo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566</TotalTime>
  <Words>788</Words>
  <Application>Microsoft Office PowerPoint</Application>
  <PresentationFormat>Presentación en pantalla (16:9)</PresentationFormat>
  <Paragraphs>37</Paragraphs>
  <Slides>9</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Avalon</vt:lpstr>
      <vt:lpstr>Calibri</vt:lpstr>
      <vt:lpstr>Tema de Office</vt:lpstr>
      <vt:lpstr>Desgaste Profesional y Autocuidado en proveedores y acompañantas </vt:lpstr>
      <vt:lpstr>Desgaste como Enfermedad</vt:lpstr>
      <vt:lpstr>Estrés en proveedores y acompañantas </vt:lpstr>
      <vt:lpstr>Estresores en relación al trabajo</vt:lpstr>
      <vt:lpstr>Políticas de cuidado de la salud</vt:lpstr>
      <vt:lpstr>Política de “Deber de Cuidado”</vt:lpstr>
      <vt:lpstr>Deber de Cuidado</vt:lpstr>
      <vt:lpstr>Cuidado como estrategia política </vt:lpstr>
      <vt:lpstr>Cuidado como Defensoras de DDHH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Sosó</dc:creator>
  <cp:lastModifiedBy>Gianina Marquez</cp:lastModifiedBy>
  <cp:revision>27</cp:revision>
  <dcterms:created xsi:type="dcterms:W3CDTF">2017-03-20T21:58:46Z</dcterms:created>
  <dcterms:modified xsi:type="dcterms:W3CDTF">2022-06-23T20:03:48Z</dcterms:modified>
</cp:coreProperties>
</file>