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313" r:id="rId2"/>
    <p:sldId id="312" r:id="rId3"/>
    <p:sldId id="314" r:id="rId4"/>
    <p:sldId id="284" r:id="rId5"/>
    <p:sldId id="315" r:id="rId6"/>
    <p:sldId id="316" r:id="rId7"/>
    <p:sldId id="317" r:id="rId8"/>
    <p:sldId id="319" r:id="rId9"/>
    <p:sldId id="318" r:id="rId10"/>
    <p:sldId id="320" r:id="rId11"/>
    <p:sldId id="321" r:id="rId12"/>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38802C-FD2A-4CD2-A161-3E744D53C4D6}" v="3" dt="2022-03-29T12:18:59.7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29" autoAdjust="0"/>
    <p:restoredTop sz="94660"/>
  </p:normalViewPr>
  <p:slideViewPr>
    <p:cSldViewPr snapToGrid="0">
      <p:cViewPr varScale="1">
        <p:scale>
          <a:sx n="68" d="100"/>
          <a:sy n="68" d="100"/>
        </p:scale>
        <p:origin x="77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a Zaragoza" userId="f70701c2-acb1-4ba8-a1fa-2634854f857c" providerId="ADAL" clId="{1138802C-FD2A-4CD2-A161-3E744D53C4D6}"/>
    <pc:docChg chg="undo custSel addSld modSld">
      <pc:chgData name="Mara Zaragoza" userId="f70701c2-acb1-4ba8-a1fa-2634854f857c" providerId="ADAL" clId="{1138802C-FD2A-4CD2-A161-3E744D53C4D6}" dt="2022-03-29T12:41:26.478" v="1069" actId="1076"/>
      <pc:docMkLst>
        <pc:docMk/>
      </pc:docMkLst>
      <pc:sldChg chg="modSp mod">
        <pc:chgData name="Mara Zaragoza" userId="f70701c2-acb1-4ba8-a1fa-2634854f857c" providerId="ADAL" clId="{1138802C-FD2A-4CD2-A161-3E744D53C4D6}" dt="2022-03-29T12:41:26.478" v="1069" actId="1076"/>
        <pc:sldMkLst>
          <pc:docMk/>
          <pc:sldMk cId="3374374641" sldId="313"/>
        </pc:sldMkLst>
        <pc:spChg chg="mod">
          <ac:chgData name="Mara Zaragoza" userId="f70701c2-acb1-4ba8-a1fa-2634854f857c" providerId="ADAL" clId="{1138802C-FD2A-4CD2-A161-3E744D53C4D6}" dt="2022-03-29T12:41:26.478" v="1069" actId="1076"/>
          <ac:spMkLst>
            <pc:docMk/>
            <pc:sldMk cId="3374374641" sldId="313"/>
            <ac:spMk id="3" creationId="{6286E3B1-3A95-488D-8EDC-318AE7F595B1}"/>
          </ac:spMkLst>
        </pc:spChg>
      </pc:sldChg>
      <pc:sldChg chg="addSp modSp mod">
        <pc:chgData name="Mara Zaragoza" userId="f70701c2-acb1-4ba8-a1fa-2634854f857c" providerId="ADAL" clId="{1138802C-FD2A-4CD2-A161-3E744D53C4D6}" dt="2022-03-29T12:23:25.884" v="1017" actId="20577"/>
        <pc:sldMkLst>
          <pc:docMk/>
          <pc:sldMk cId="296888453" sldId="319"/>
        </pc:sldMkLst>
        <pc:spChg chg="mod">
          <ac:chgData name="Mara Zaragoza" userId="f70701c2-acb1-4ba8-a1fa-2634854f857c" providerId="ADAL" clId="{1138802C-FD2A-4CD2-A161-3E744D53C4D6}" dt="2022-03-29T12:23:25.884" v="1017" actId="20577"/>
          <ac:spMkLst>
            <pc:docMk/>
            <pc:sldMk cId="296888453" sldId="319"/>
            <ac:spMk id="3" creationId="{343BA303-437A-4B48-A618-C99EC285B53D}"/>
          </ac:spMkLst>
        </pc:spChg>
        <pc:spChg chg="add mod">
          <ac:chgData name="Mara Zaragoza" userId="f70701c2-acb1-4ba8-a1fa-2634854f857c" providerId="ADAL" clId="{1138802C-FD2A-4CD2-A161-3E744D53C4D6}" dt="2022-03-29T12:20:21.051" v="812" actId="1076"/>
          <ac:spMkLst>
            <pc:docMk/>
            <pc:sldMk cId="296888453" sldId="319"/>
            <ac:spMk id="4" creationId="{B83EA6A7-6DD9-4BB6-B5F3-8BFB8BE4644F}"/>
          </ac:spMkLst>
        </pc:spChg>
        <pc:spChg chg="add mod">
          <ac:chgData name="Mara Zaragoza" userId="f70701c2-acb1-4ba8-a1fa-2634854f857c" providerId="ADAL" clId="{1138802C-FD2A-4CD2-A161-3E744D53C4D6}" dt="2022-03-29T12:20:13.789" v="810" actId="1076"/>
          <ac:spMkLst>
            <pc:docMk/>
            <pc:sldMk cId="296888453" sldId="319"/>
            <ac:spMk id="5" creationId="{F99BE219-A69A-4D95-AD7E-58302D60B149}"/>
          </ac:spMkLst>
        </pc:spChg>
        <pc:spChg chg="add mod">
          <ac:chgData name="Mara Zaragoza" userId="f70701c2-acb1-4ba8-a1fa-2634854f857c" providerId="ADAL" clId="{1138802C-FD2A-4CD2-A161-3E744D53C4D6}" dt="2022-03-29T12:20:23.561" v="813" actId="1076"/>
          <ac:spMkLst>
            <pc:docMk/>
            <pc:sldMk cId="296888453" sldId="319"/>
            <ac:spMk id="6" creationId="{FDA61463-4621-4914-9EF0-D66396476656}"/>
          </ac:spMkLst>
        </pc:spChg>
      </pc:sldChg>
      <pc:sldChg chg="addSp delSp modSp new mod setBg">
        <pc:chgData name="Mara Zaragoza" userId="f70701c2-acb1-4ba8-a1fa-2634854f857c" providerId="ADAL" clId="{1138802C-FD2A-4CD2-A161-3E744D53C4D6}" dt="2022-03-29T12:39:16.098" v="1065" actId="14100"/>
        <pc:sldMkLst>
          <pc:docMk/>
          <pc:sldMk cId="154819925" sldId="320"/>
        </pc:sldMkLst>
        <pc:spChg chg="del">
          <ac:chgData name="Mara Zaragoza" userId="f70701c2-acb1-4ba8-a1fa-2634854f857c" providerId="ADAL" clId="{1138802C-FD2A-4CD2-A161-3E744D53C4D6}" dt="2022-03-29T12:24:22.221" v="1021" actId="478"/>
          <ac:spMkLst>
            <pc:docMk/>
            <pc:sldMk cId="154819925" sldId="320"/>
            <ac:spMk id="2" creationId="{9C49D5DE-9510-4343-B708-B8AC914B9513}"/>
          </ac:spMkLst>
        </pc:spChg>
        <pc:spChg chg="del">
          <ac:chgData name="Mara Zaragoza" userId="f70701c2-acb1-4ba8-a1fa-2634854f857c" providerId="ADAL" clId="{1138802C-FD2A-4CD2-A161-3E744D53C4D6}" dt="2022-03-29T12:24:17.611" v="1019" actId="22"/>
          <ac:spMkLst>
            <pc:docMk/>
            <pc:sldMk cId="154819925" sldId="320"/>
            <ac:spMk id="3" creationId="{F2CD0A51-2DCD-4BB2-AB50-91EFDC0283C6}"/>
          </ac:spMkLst>
        </pc:spChg>
        <pc:picChg chg="add mod ord">
          <ac:chgData name="Mara Zaragoza" userId="f70701c2-acb1-4ba8-a1fa-2634854f857c" providerId="ADAL" clId="{1138802C-FD2A-4CD2-A161-3E744D53C4D6}" dt="2022-03-29T12:30:13.470" v="1046" actId="1076"/>
          <ac:picMkLst>
            <pc:docMk/>
            <pc:sldMk cId="154819925" sldId="320"/>
            <ac:picMk id="5" creationId="{A3EFDA6E-1661-493E-B7FA-81D2D3C76ED1}"/>
          </ac:picMkLst>
        </pc:picChg>
        <pc:picChg chg="add mod ord">
          <ac:chgData name="Mara Zaragoza" userId="f70701c2-acb1-4ba8-a1fa-2634854f857c" providerId="ADAL" clId="{1138802C-FD2A-4CD2-A161-3E744D53C4D6}" dt="2022-03-29T12:39:08.916" v="1063" actId="1076"/>
          <ac:picMkLst>
            <pc:docMk/>
            <pc:sldMk cId="154819925" sldId="320"/>
            <ac:picMk id="7" creationId="{44551DC8-4836-4DB5-A619-E57D44AD7DEE}"/>
          </ac:picMkLst>
        </pc:picChg>
        <pc:picChg chg="add mod">
          <ac:chgData name="Mara Zaragoza" userId="f70701c2-acb1-4ba8-a1fa-2634854f857c" providerId="ADAL" clId="{1138802C-FD2A-4CD2-A161-3E744D53C4D6}" dt="2022-03-29T12:33:29.039" v="1055" actId="1076"/>
          <ac:picMkLst>
            <pc:docMk/>
            <pc:sldMk cId="154819925" sldId="320"/>
            <ac:picMk id="9" creationId="{AA44E42D-18C3-4E8F-B2D2-22842A5208A2}"/>
          </ac:picMkLst>
        </pc:picChg>
        <pc:picChg chg="add mod ord">
          <ac:chgData name="Mara Zaragoza" userId="f70701c2-acb1-4ba8-a1fa-2634854f857c" providerId="ADAL" clId="{1138802C-FD2A-4CD2-A161-3E744D53C4D6}" dt="2022-03-29T12:39:12.418" v="1064" actId="1076"/>
          <ac:picMkLst>
            <pc:docMk/>
            <pc:sldMk cId="154819925" sldId="320"/>
            <ac:picMk id="11" creationId="{28ED2737-0270-4622-91FD-0343DFF32C1B}"/>
          </ac:picMkLst>
        </pc:picChg>
        <pc:picChg chg="add mod ord">
          <ac:chgData name="Mara Zaragoza" userId="f70701c2-acb1-4ba8-a1fa-2634854f857c" providerId="ADAL" clId="{1138802C-FD2A-4CD2-A161-3E744D53C4D6}" dt="2022-03-29T12:39:01.103" v="1062" actId="1076"/>
          <ac:picMkLst>
            <pc:docMk/>
            <pc:sldMk cId="154819925" sldId="320"/>
            <ac:picMk id="13" creationId="{F4DCA3D0-8468-4B41-B3D2-8F01CDF922F9}"/>
          </ac:picMkLst>
        </pc:picChg>
        <pc:picChg chg="add mod">
          <ac:chgData name="Mara Zaragoza" userId="f70701c2-acb1-4ba8-a1fa-2634854f857c" providerId="ADAL" clId="{1138802C-FD2A-4CD2-A161-3E744D53C4D6}" dt="2022-03-29T12:39:16.098" v="1065" actId="14100"/>
          <ac:picMkLst>
            <pc:docMk/>
            <pc:sldMk cId="154819925" sldId="320"/>
            <ac:picMk id="15" creationId="{595A17CE-30A6-45B5-9392-2A8D52049BE0}"/>
          </ac:picMkLst>
        </pc:picChg>
        <pc:picChg chg="add mod ord">
          <ac:chgData name="Mara Zaragoza" userId="f70701c2-acb1-4ba8-a1fa-2634854f857c" providerId="ADAL" clId="{1138802C-FD2A-4CD2-A161-3E744D53C4D6}" dt="2022-03-29T12:38:52.761" v="1060" actId="1076"/>
          <ac:picMkLst>
            <pc:docMk/>
            <pc:sldMk cId="154819925" sldId="320"/>
            <ac:picMk id="17" creationId="{B73F89C0-989B-4D91-BCF3-673BE182FC4D}"/>
          </ac:picMkLst>
        </pc:picChg>
      </pc:sldChg>
      <pc:sldChg chg="addSp delSp modSp new mod setBg">
        <pc:chgData name="Mara Zaragoza" userId="f70701c2-acb1-4ba8-a1fa-2634854f857c" providerId="ADAL" clId="{1138802C-FD2A-4CD2-A161-3E744D53C4D6}" dt="2022-03-29T12:40:33.753" v="1068" actId="26606"/>
        <pc:sldMkLst>
          <pc:docMk/>
          <pc:sldMk cId="293555539" sldId="321"/>
        </pc:sldMkLst>
        <pc:spChg chg="del">
          <ac:chgData name="Mara Zaragoza" userId="f70701c2-acb1-4ba8-a1fa-2634854f857c" providerId="ADAL" clId="{1138802C-FD2A-4CD2-A161-3E744D53C4D6}" dt="2022-03-29T12:40:33.753" v="1068" actId="26606"/>
          <ac:spMkLst>
            <pc:docMk/>
            <pc:sldMk cId="293555539" sldId="321"/>
            <ac:spMk id="2" creationId="{BFC96285-C871-499B-9477-C3120EB3523D}"/>
          </ac:spMkLst>
        </pc:spChg>
        <pc:spChg chg="del">
          <ac:chgData name="Mara Zaragoza" userId="f70701c2-acb1-4ba8-a1fa-2634854f857c" providerId="ADAL" clId="{1138802C-FD2A-4CD2-A161-3E744D53C4D6}" dt="2022-03-29T12:40:20.807" v="1067" actId="22"/>
          <ac:spMkLst>
            <pc:docMk/>
            <pc:sldMk cId="293555539" sldId="321"/>
            <ac:spMk id="3" creationId="{A4479644-D925-4DBC-B161-73538FCB1810}"/>
          </ac:spMkLst>
        </pc:spChg>
        <pc:spChg chg="add">
          <ac:chgData name="Mara Zaragoza" userId="f70701c2-acb1-4ba8-a1fa-2634854f857c" providerId="ADAL" clId="{1138802C-FD2A-4CD2-A161-3E744D53C4D6}" dt="2022-03-29T12:40:33.753" v="1068" actId="26606"/>
          <ac:spMkLst>
            <pc:docMk/>
            <pc:sldMk cId="293555539" sldId="321"/>
            <ac:spMk id="10" creationId="{F3060C83-F051-4F0E-ABAD-AA0DFC48B218}"/>
          </ac:spMkLst>
        </pc:spChg>
        <pc:spChg chg="add">
          <ac:chgData name="Mara Zaragoza" userId="f70701c2-acb1-4ba8-a1fa-2634854f857c" providerId="ADAL" clId="{1138802C-FD2A-4CD2-A161-3E744D53C4D6}" dt="2022-03-29T12:40:33.753" v="1068" actId="26606"/>
          <ac:spMkLst>
            <pc:docMk/>
            <pc:sldMk cId="293555539" sldId="321"/>
            <ac:spMk id="12" creationId="{83C98ABE-055B-441F-B07E-44F97F083C39}"/>
          </ac:spMkLst>
        </pc:spChg>
        <pc:spChg chg="add">
          <ac:chgData name="Mara Zaragoza" userId="f70701c2-acb1-4ba8-a1fa-2634854f857c" providerId="ADAL" clId="{1138802C-FD2A-4CD2-A161-3E744D53C4D6}" dt="2022-03-29T12:40:33.753" v="1068" actId="26606"/>
          <ac:spMkLst>
            <pc:docMk/>
            <pc:sldMk cId="293555539" sldId="321"/>
            <ac:spMk id="14" creationId="{29FDB030-9B49-4CED-8CCD-4D99382388AC}"/>
          </ac:spMkLst>
        </pc:spChg>
        <pc:spChg chg="add">
          <ac:chgData name="Mara Zaragoza" userId="f70701c2-acb1-4ba8-a1fa-2634854f857c" providerId="ADAL" clId="{1138802C-FD2A-4CD2-A161-3E744D53C4D6}" dt="2022-03-29T12:40:33.753" v="1068" actId="26606"/>
          <ac:spMkLst>
            <pc:docMk/>
            <pc:sldMk cId="293555539" sldId="321"/>
            <ac:spMk id="16" creationId="{3783CA14-24A1-485C-8B30-D6A5D87987AD}"/>
          </ac:spMkLst>
        </pc:spChg>
        <pc:spChg chg="add">
          <ac:chgData name="Mara Zaragoza" userId="f70701c2-acb1-4ba8-a1fa-2634854f857c" providerId="ADAL" clId="{1138802C-FD2A-4CD2-A161-3E744D53C4D6}" dt="2022-03-29T12:40:33.753" v="1068" actId="26606"/>
          <ac:spMkLst>
            <pc:docMk/>
            <pc:sldMk cId="293555539" sldId="321"/>
            <ac:spMk id="18" creationId="{9A97C86A-04D6-40F7-AE84-31AB43E6A846}"/>
          </ac:spMkLst>
        </pc:spChg>
        <pc:spChg chg="add">
          <ac:chgData name="Mara Zaragoza" userId="f70701c2-acb1-4ba8-a1fa-2634854f857c" providerId="ADAL" clId="{1138802C-FD2A-4CD2-A161-3E744D53C4D6}" dt="2022-03-29T12:40:33.753" v="1068" actId="26606"/>
          <ac:spMkLst>
            <pc:docMk/>
            <pc:sldMk cId="293555539" sldId="321"/>
            <ac:spMk id="20" creationId="{FF9F2414-84E8-453E-B1F3-389FDE8192D9}"/>
          </ac:spMkLst>
        </pc:spChg>
        <pc:spChg chg="add">
          <ac:chgData name="Mara Zaragoza" userId="f70701c2-acb1-4ba8-a1fa-2634854f857c" providerId="ADAL" clId="{1138802C-FD2A-4CD2-A161-3E744D53C4D6}" dt="2022-03-29T12:40:33.753" v="1068" actId="26606"/>
          <ac:spMkLst>
            <pc:docMk/>
            <pc:sldMk cId="293555539" sldId="321"/>
            <ac:spMk id="22" creationId="{3ECA69A1-7536-43AC-85EF-C7106179F5ED}"/>
          </ac:spMkLst>
        </pc:spChg>
        <pc:picChg chg="add mod ord">
          <ac:chgData name="Mara Zaragoza" userId="f70701c2-acb1-4ba8-a1fa-2634854f857c" providerId="ADAL" clId="{1138802C-FD2A-4CD2-A161-3E744D53C4D6}" dt="2022-03-29T12:40:33.753" v="1068" actId="26606"/>
          <ac:picMkLst>
            <pc:docMk/>
            <pc:sldMk cId="293555539" sldId="321"/>
            <ac:picMk id="5" creationId="{D6BEBA0B-6C31-4577-AB29-978770944FD2}"/>
          </ac:picMkLst>
        </pc:pic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A66772-F185-4D58-B8BB-E9370D7A7A2B}"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rtlCol="0"/>
        <a:lstStyle/>
        <a:p>
          <a:pPr rtl="0"/>
          <a:endParaRPr lang="en-US"/>
        </a:p>
      </dgm:t>
    </dgm:pt>
    <dgm:pt modelId="{40FC4FFE-8987-4A26-B7F4-8A516F18ADAE}">
      <dgm:prSet/>
      <dgm:spPr/>
      <dgm:t>
        <a:bodyPr rtlCol="0"/>
        <a:lstStyle/>
        <a:p>
          <a:pPr rtl="0">
            <a:lnSpc>
              <a:spcPct val="100000"/>
            </a:lnSpc>
            <a:defRPr cap="all"/>
          </a:pPr>
          <a:r>
            <a:rPr lang="es-ES" noProof="0" dirty="0"/>
            <a:t>capacitación</a:t>
          </a:r>
        </a:p>
      </dgm:t>
    </dgm:pt>
    <dgm:pt modelId="{CAD7EF86-FB23-41F6-BF42-040B36DEFDB1}" type="parTrans" cxnId="{C7AD8469-3C68-4AF9-AB82-79B0043AA120}">
      <dgm:prSet/>
      <dgm:spPr/>
      <dgm:t>
        <a:bodyPr rtlCol="0"/>
        <a:lstStyle/>
        <a:p>
          <a:pPr rtl="0"/>
          <a:endParaRPr lang="es-ES" noProof="0" dirty="0"/>
        </a:p>
      </dgm:t>
    </dgm:pt>
    <dgm:pt modelId="{5B62599A-5C9B-48E7-896E-EA782AC60C8B}" type="sibTrans" cxnId="{C7AD8469-3C68-4AF9-AB82-79B0043AA120}">
      <dgm:prSet/>
      <dgm:spPr/>
      <dgm:t>
        <a:bodyPr rtlCol="0"/>
        <a:lstStyle/>
        <a:p>
          <a:pPr rtl="0"/>
          <a:endParaRPr lang="es-ES" noProof="0" dirty="0"/>
        </a:p>
      </dgm:t>
    </dgm:pt>
    <dgm:pt modelId="{49225C73-1633-42F1-AB3B-7CB183E5F8B8}">
      <dgm:prSet/>
      <dgm:spPr/>
      <dgm:t>
        <a:bodyPr rtlCol="0"/>
        <a:lstStyle/>
        <a:p>
          <a:pPr rtl="0">
            <a:lnSpc>
              <a:spcPct val="100000"/>
            </a:lnSpc>
            <a:defRPr cap="all"/>
          </a:pPr>
          <a:r>
            <a:rPr lang="es-ES" noProof="0" dirty="0"/>
            <a:t>Graduación </a:t>
          </a:r>
        </a:p>
      </dgm:t>
    </dgm:pt>
    <dgm:pt modelId="{1A0E2090-1D4F-438A-8766-B6030CE01ADD}" type="parTrans" cxnId="{A9154303-8225-4248-91DC-1B0156A35F07}">
      <dgm:prSet/>
      <dgm:spPr/>
      <dgm:t>
        <a:bodyPr rtlCol="0"/>
        <a:lstStyle/>
        <a:p>
          <a:pPr rtl="0"/>
          <a:endParaRPr lang="es-ES" noProof="0" dirty="0"/>
        </a:p>
      </dgm:t>
    </dgm:pt>
    <dgm:pt modelId="{9646853A-8964-4519-A5B1-0B7D18B2983D}" type="sibTrans" cxnId="{A9154303-8225-4248-91DC-1B0156A35F07}">
      <dgm:prSet/>
      <dgm:spPr/>
      <dgm:t>
        <a:bodyPr rtlCol="0"/>
        <a:lstStyle/>
        <a:p>
          <a:pPr rtl="0"/>
          <a:endParaRPr lang="es-ES" noProof="0" dirty="0"/>
        </a:p>
      </dgm:t>
    </dgm:pt>
    <dgm:pt modelId="{1C383F32-22E8-4F62-A3E0-BDC3D5F48992}">
      <dgm:prSet/>
      <dgm:spPr/>
      <dgm:t>
        <a:bodyPr rtlCol="0"/>
        <a:lstStyle/>
        <a:p>
          <a:pPr rtl="0">
            <a:lnSpc>
              <a:spcPct val="100000"/>
            </a:lnSpc>
            <a:defRPr cap="all"/>
          </a:pPr>
          <a:r>
            <a:rPr lang="es-ES" noProof="0" dirty="0"/>
            <a:t>Centros de buenas prácticas</a:t>
          </a:r>
        </a:p>
      </dgm:t>
    </dgm:pt>
    <dgm:pt modelId="{A7920A2F-3244-4159-AF04-6A1D38B7B317}" type="parTrans" cxnId="{C4CCE57E-E871-46D6-BAD5-880252C95D22}">
      <dgm:prSet/>
      <dgm:spPr/>
      <dgm:t>
        <a:bodyPr rtlCol="0"/>
        <a:lstStyle/>
        <a:p>
          <a:pPr rtl="0"/>
          <a:endParaRPr lang="es-ES" noProof="0" dirty="0"/>
        </a:p>
      </dgm:t>
    </dgm:pt>
    <dgm:pt modelId="{8500F72A-2C6D-4FDF-9C1D-CA691380EB0B}" type="sibTrans" cxnId="{C4CCE57E-E871-46D6-BAD5-880252C95D22}">
      <dgm:prSet/>
      <dgm:spPr/>
      <dgm:t>
        <a:bodyPr rtlCol="0"/>
        <a:lstStyle/>
        <a:p>
          <a:pPr rtl="0"/>
          <a:endParaRPr lang="es-ES" noProof="0" dirty="0"/>
        </a:p>
      </dgm:t>
    </dgm:pt>
    <dgm:pt modelId="{B6056BFB-47D7-4C5F-BA11-2CB63C56A52D}" type="pres">
      <dgm:prSet presAssocID="{01A66772-F185-4D58-B8BB-E9370D7A7A2B}" presName="root" presStyleCnt="0">
        <dgm:presLayoutVars>
          <dgm:dir/>
          <dgm:resizeHandles val="exact"/>
        </dgm:presLayoutVars>
      </dgm:prSet>
      <dgm:spPr/>
    </dgm:pt>
    <dgm:pt modelId="{311B26C8-22B1-4363-B621-DD56FB7418C8}" type="pres">
      <dgm:prSet presAssocID="{40FC4FFE-8987-4A26-B7F4-8A516F18ADAE}" presName="compNode" presStyleCnt="0"/>
      <dgm:spPr/>
    </dgm:pt>
    <dgm:pt modelId="{A201D7A7-914C-4D24-8B82-EE40155AB0BE}" type="pres">
      <dgm:prSet presAssocID="{40FC4FFE-8987-4A26-B7F4-8A516F18ADAE}" presName="iconBgRect" presStyleLbl="bgShp" presStyleIdx="0" presStyleCnt="3" custScaleX="138193" custScaleY="138704"/>
      <dgm:spPr>
        <a:prstGeom prst="ellipse">
          <a:avLst/>
        </a:prstGeom>
        <a:solidFill>
          <a:srgbClr val="92D050"/>
        </a:solidFill>
      </dgm:spPr>
    </dgm:pt>
    <dgm:pt modelId="{8FA2F131-CD01-4CBD-B7A5-1B9B5E7F0402}" type="pres">
      <dgm:prSet presAssocID="{40FC4FFE-8987-4A26-B7F4-8A516F18ADAE}" presName="iconRect" presStyleLbl="node1" presStyleIdx="0" presStyleCnt="3" custScaleX="118771" custScaleY="128130"/>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Flowers in pot"/>
        </a:ext>
      </dgm:extLst>
    </dgm:pt>
    <dgm:pt modelId="{F755F00C-B2DB-4097-B4BC-8F1BACC938B7}" type="pres">
      <dgm:prSet presAssocID="{40FC4FFE-8987-4A26-B7F4-8A516F18ADAE}" presName="spaceRect" presStyleCnt="0"/>
      <dgm:spPr/>
    </dgm:pt>
    <dgm:pt modelId="{08F4E96D-0DB6-4476-8C51-7CC7EC2F227B}" type="pres">
      <dgm:prSet presAssocID="{40FC4FFE-8987-4A26-B7F4-8A516F18ADAE}" presName="textRect" presStyleLbl="revTx" presStyleIdx="0" presStyleCnt="3">
        <dgm:presLayoutVars>
          <dgm:chMax val="1"/>
          <dgm:chPref val="1"/>
        </dgm:presLayoutVars>
      </dgm:prSet>
      <dgm:spPr/>
    </dgm:pt>
    <dgm:pt modelId="{5AB3C10D-885E-4522-AB39-7ED4318D191A}" type="pres">
      <dgm:prSet presAssocID="{5B62599A-5C9B-48E7-896E-EA782AC60C8B}" presName="sibTrans" presStyleCnt="0"/>
      <dgm:spPr/>
    </dgm:pt>
    <dgm:pt modelId="{2F278BF9-E1B2-4A1C-B065-C19A7B904219}" type="pres">
      <dgm:prSet presAssocID="{49225C73-1633-42F1-AB3B-7CB183E5F8B8}" presName="compNode" presStyleCnt="0"/>
      <dgm:spPr/>
    </dgm:pt>
    <dgm:pt modelId="{543C18BC-1989-44B2-9862-C670C61D3452}" type="pres">
      <dgm:prSet presAssocID="{49225C73-1633-42F1-AB3B-7CB183E5F8B8}" presName="iconBgRect" presStyleLbl="bgShp" presStyleIdx="1" presStyleCnt="3" custScaleX="135014" custScaleY="136946"/>
      <dgm:spPr>
        <a:prstGeom prst="ellipse">
          <a:avLst/>
        </a:prstGeom>
        <a:solidFill>
          <a:srgbClr val="66FF66"/>
        </a:solidFill>
      </dgm:spPr>
    </dgm:pt>
    <dgm:pt modelId="{E94F35BC-9C76-400A-BBCA-0032259E2E5A}" type="pres">
      <dgm:prSet presAssocID="{49225C73-1633-42F1-AB3B-7CB183E5F8B8}" presName="iconRect" presStyleLbl="node1" presStyleIdx="1" presStyleCnt="3" custScaleX="136477" custScaleY="14632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Deciduous tree"/>
        </a:ext>
      </dgm:extLst>
    </dgm:pt>
    <dgm:pt modelId="{503A6D04-9ADD-43CC-9847-497CD48F2D11}" type="pres">
      <dgm:prSet presAssocID="{49225C73-1633-42F1-AB3B-7CB183E5F8B8}" presName="spaceRect" presStyleCnt="0"/>
      <dgm:spPr/>
    </dgm:pt>
    <dgm:pt modelId="{20363298-B2A6-463D-A7BE-F9F67404E389}" type="pres">
      <dgm:prSet presAssocID="{49225C73-1633-42F1-AB3B-7CB183E5F8B8}" presName="textRect" presStyleLbl="revTx" presStyleIdx="1" presStyleCnt="3">
        <dgm:presLayoutVars>
          <dgm:chMax val="1"/>
          <dgm:chPref val="1"/>
        </dgm:presLayoutVars>
      </dgm:prSet>
      <dgm:spPr/>
    </dgm:pt>
    <dgm:pt modelId="{A47947BB-708D-4F7E-B072-3C2E42B34B24}" type="pres">
      <dgm:prSet presAssocID="{9646853A-8964-4519-A5B1-0B7D18B2983D}" presName="sibTrans" presStyleCnt="0"/>
      <dgm:spPr/>
    </dgm:pt>
    <dgm:pt modelId="{BDCD0AC9-D564-4025-AD8A-36664A6CBE31}" type="pres">
      <dgm:prSet presAssocID="{1C383F32-22E8-4F62-A3E0-BDC3D5F48992}" presName="compNode" presStyleCnt="0"/>
      <dgm:spPr/>
    </dgm:pt>
    <dgm:pt modelId="{5BDDFF18-9AEC-4E5E-B9AA-33D86F01A63E}" type="pres">
      <dgm:prSet presAssocID="{1C383F32-22E8-4F62-A3E0-BDC3D5F48992}" presName="iconBgRect" presStyleLbl="bgShp" presStyleIdx="2" presStyleCnt="3" custScaleX="135612" custScaleY="134953"/>
      <dgm:spPr>
        <a:prstGeom prst="ellipse">
          <a:avLst/>
        </a:prstGeom>
        <a:solidFill>
          <a:srgbClr val="00B050"/>
        </a:solidFill>
      </dgm:spPr>
    </dgm:pt>
    <dgm:pt modelId="{F09AEBFF-D2D3-4FFF-AD65-C3CEAEEB10F2}" type="pres">
      <dgm:prSet presAssocID="{1C383F32-22E8-4F62-A3E0-BDC3D5F48992}" presName="iconRect" presStyleLbl="node1" presStyleIdx="2" presStyleCnt="3" custScaleX="144792" custScaleY="14251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Bee"/>
        </a:ext>
      </dgm:extLst>
    </dgm:pt>
    <dgm:pt modelId="{F2EBFBCF-0520-415A-A886-3C4F90D208EF}" type="pres">
      <dgm:prSet presAssocID="{1C383F32-22E8-4F62-A3E0-BDC3D5F48992}" presName="spaceRect" presStyleCnt="0"/>
      <dgm:spPr/>
    </dgm:pt>
    <dgm:pt modelId="{AB9CAFAA-6939-48A6-A89B-19D1A94B9EA1}" type="pres">
      <dgm:prSet presAssocID="{1C383F32-22E8-4F62-A3E0-BDC3D5F48992}" presName="textRect" presStyleLbl="revTx" presStyleIdx="2" presStyleCnt="3">
        <dgm:presLayoutVars>
          <dgm:chMax val="1"/>
          <dgm:chPref val="1"/>
        </dgm:presLayoutVars>
      </dgm:prSet>
      <dgm:spPr/>
    </dgm:pt>
  </dgm:ptLst>
  <dgm:cxnLst>
    <dgm:cxn modelId="{A9154303-8225-4248-91DC-1B0156A35F07}" srcId="{01A66772-F185-4D58-B8BB-E9370D7A7A2B}" destId="{49225C73-1633-42F1-AB3B-7CB183E5F8B8}" srcOrd="1" destOrd="0" parTransId="{1A0E2090-1D4F-438A-8766-B6030CE01ADD}" sibTransId="{9646853A-8964-4519-A5B1-0B7D18B2983D}"/>
    <dgm:cxn modelId="{BA953D32-2DFF-47FE-AF26-C6B9E63D38DF}" type="presOf" srcId="{49225C73-1633-42F1-AB3B-7CB183E5F8B8}" destId="{20363298-B2A6-463D-A7BE-F9F67404E389}" srcOrd="0" destOrd="0" presId="urn:microsoft.com/office/officeart/2018/5/layout/IconLeafLabelList"/>
    <dgm:cxn modelId="{EC450542-0ED9-4BD6-9E85-5709B80794C5}" type="presOf" srcId="{01A66772-F185-4D58-B8BB-E9370D7A7A2B}" destId="{B6056BFB-47D7-4C5F-BA11-2CB63C56A52D}" srcOrd="0" destOrd="0" presId="urn:microsoft.com/office/officeart/2018/5/layout/IconLeafLabelList"/>
    <dgm:cxn modelId="{C7AD8469-3C68-4AF9-AB82-79B0043AA120}" srcId="{01A66772-F185-4D58-B8BB-E9370D7A7A2B}" destId="{40FC4FFE-8987-4A26-B7F4-8A516F18ADAE}" srcOrd="0" destOrd="0" parTransId="{CAD7EF86-FB23-41F6-BF42-040B36DEFDB1}" sibTransId="{5B62599A-5C9B-48E7-896E-EA782AC60C8B}"/>
    <dgm:cxn modelId="{C4CCE57E-E871-46D6-BAD5-880252C95D22}" srcId="{01A66772-F185-4D58-B8BB-E9370D7A7A2B}" destId="{1C383F32-22E8-4F62-A3E0-BDC3D5F48992}" srcOrd="2" destOrd="0" parTransId="{A7920A2F-3244-4159-AF04-6A1D38B7B317}" sibTransId="{8500F72A-2C6D-4FDF-9C1D-CA691380EB0B}"/>
    <dgm:cxn modelId="{D55FAE9C-CF3C-44F3-9D1E-DE6DF574E6D9}" type="presOf" srcId="{1C383F32-22E8-4F62-A3E0-BDC3D5F48992}" destId="{AB9CAFAA-6939-48A6-A89B-19D1A94B9EA1}" srcOrd="0" destOrd="0" presId="urn:microsoft.com/office/officeart/2018/5/layout/IconLeafLabelList"/>
    <dgm:cxn modelId="{A85983B4-FADF-419C-BC71-B5F0871C3055}" type="presOf" srcId="{40FC4FFE-8987-4A26-B7F4-8A516F18ADAE}" destId="{08F4E96D-0DB6-4476-8C51-7CC7EC2F227B}" srcOrd="0" destOrd="0" presId="urn:microsoft.com/office/officeart/2018/5/layout/IconLeafLabelList"/>
    <dgm:cxn modelId="{A3E74EE8-8900-4EBD-8983-3BF0AFD6DCC7}" type="presParOf" srcId="{B6056BFB-47D7-4C5F-BA11-2CB63C56A52D}" destId="{311B26C8-22B1-4363-B621-DD56FB7418C8}" srcOrd="0" destOrd="0" presId="urn:microsoft.com/office/officeart/2018/5/layout/IconLeafLabelList"/>
    <dgm:cxn modelId="{044EA9E0-B51B-492A-BE32-015CEAD0BAC9}" type="presParOf" srcId="{311B26C8-22B1-4363-B621-DD56FB7418C8}" destId="{A201D7A7-914C-4D24-8B82-EE40155AB0BE}" srcOrd="0" destOrd="0" presId="urn:microsoft.com/office/officeart/2018/5/layout/IconLeafLabelList"/>
    <dgm:cxn modelId="{08373EC6-14CB-429D-9495-F32683B931D7}" type="presParOf" srcId="{311B26C8-22B1-4363-B621-DD56FB7418C8}" destId="{8FA2F131-CD01-4CBD-B7A5-1B9B5E7F0402}" srcOrd="1" destOrd="0" presId="urn:microsoft.com/office/officeart/2018/5/layout/IconLeafLabelList"/>
    <dgm:cxn modelId="{9AB500F0-62A2-4E73-B4F4-5056804C8D6A}" type="presParOf" srcId="{311B26C8-22B1-4363-B621-DD56FB7418C8}" destId="{F755F00C-B2DB-4097-B4BC-8F1BACC938B7}" srcOrd="2" destOrd="0" presId="urn:microsoft.com/office/officeart/2018/5/layout/IconLeafLabelList"/>
    <dgm:cxn modelId="{676606A7-6564-4CEB-ACE0-4FF9A3A04E67}" type="presParOf" srcId="{311B26C8-22B1-4363-B621-DD56FB7418C8}" destId="{08F4E96D-0DB6-4476-8C51-7CC7EC2F227B}" srcOrd="3" destOrd="0" presId="urn:microsoft.com/office/officeart/2018/5/layout/IconLeafLabelList"/>
    <dgm:cxn modelId="{EAE0F94A-A454-4049-84F7-9EC90E847A03}" type="presParOf" srcId="{B6056BFB-47D7-4C5F-BA11-2CB63C56A52D}" destId="{5AB3C10D-885E-4522-AB39-7ED4318D191A}" srcOrd="1" destOrd="0" presId="urn:microsoft.com/office/officeart/2018/5/layout/IconLeafLabelList"/>
    <dgm:cxn modelId="{B0B5B21A-5ADD-4500-9A67-9B26AF543EBA}" type="presParOf" srcId="{B6056BFB-47D7-4C5F-BA11-2CB63C56A52D}" destId="{2F278BF9-E1B2-4A1C-B065-C19A7B904219}" srcOrd="2" destOrd="0" presId="urn:microsoft.com/office/officeart/2018/5/layout/IconLeafLabelList"/>
    <dgm:cxn modelId="{11FEAF2C-54F7-4E9C-A1D6-5FA0BF7F3665}" type="presParOf" srcId="{2F278BF9-E1B2-4A1C-B065-C19A7B904219}" destId="{543C18BC-1989-44B2-9862-C670C61D3452}" srcOrd="0" destOrd="0" presId="urn:microsoft.com/office/officeart/2018/5/layout/IconLeafLabelList"/>
    <dgm:cxn modelId="{92C17ECB-A80D-4A0E-95CF-40A53D32275F}" type="presParOf" srcId="{2F278BF9-E1B2-4A1C-B065-C19A7B904219}" destId="{E94F35BC-9C76-400A-BBCA-0032259E2E5A}" srcOrd="1" destOrd="0" presId="urn:microsoft.com/office/officeart/2018/5/layout/IconLeafLabelList"/>
    <dgm:cxn modelId="{54E5AE33-4BE6-44E7-871B-1103A0BA7A56}" type="presParOf" srcId="{2F278BF9-E1B2-4A1C-B065-C19A7B904219}" destId="{503A6D04-9ADD-43CC-9847-497CD48F2D11}" srcOrd="2" destOrd="0" presId="urn:microsoft.com/office/officeart/2018/5/layout/IconLeafLabelList"/>
    <dgm:cxn modelId="{3575FCA0-4FCE-460A-8D84-2C767D311A20}" type="presParOf" srcId="{2F278BF9-E1B2-4A1C-B065-C19A7B904219}" destId="{20363298-B2A6-463D-A7BE-F9F67404E389}" srcOrd="3" destOrd="0" presId="urn:microsoft.com/office/officeart/2018/5/layout/IconLeafLabelList"/>
    <dgm:cxn modelId="{4FD22448-C17B-4C43-BAB3-A0B7AA9BCE0D}" type="presParOf" srcId="{B6056BFB-47D7-4C5F-BA11-2CB63C56A52D}" destId="{A47947BB-708D-4F7E-B072-3C2E42B34B24}" srcOrd="3" destOrd="0" presId="urn:microsoft.com/office/officeart/2018/5/layout/IconLeafLabelList"/>
    <dgm:cxn modelId="{75E30F4F-0E76-457B-9D4F-CDE27C2F7F77}" type="presParOf" srcId="{B6056BFB-47D7-4C5F-BA11-2CB63C56A52D}" destId="{BDCD0AC9-D564-4025-AD8A-36664A6CBE31}" srcOrd="4" destOrd="0" presId="urn:microsoft.com/office/officeart/2018/5/layout/IconLeafLabelList"/>
    <dgm:cxn modelId="{C6A367E7-6A7C-42CB-94E4-8EA78AEF87BF}" type="presParOf" srcId="{BDCD0AC9-D564-4025-AD8A-36664A6CBE31}" destId="{5BDDFF18-9AEC-4E5E-B9AA-33D86F01A63E}" srcOrd="0" destOrd="0" presId="urn:microsoft.com/office/officeart/2018/5/layout/IconLeafLabelList"/>
    <dgm:cxn modelId="{B180CBEB-FA9F-4E52-8CA3-A65CB80BB91B}" type="presParOf" srcId="{BDCD0AC9-D564-4025-AD8A-36664A6CBE31}" destId="{F09AEBFF-D2D3-4FFF-AD65-C3CEAEEB10F2}" srcOrd="1" destOrd="0" presId="urn:microsoft.com/office/officeart/2018/5/layout/IconLeafLabelList"/>
    <dgm:cxn modelId="{170B020E-1E19-4EB4-A72C-4FCF01A7DD7E}" type="presParOf" srcId="{BDCD0AC9-D564-4025-AD8A-36664A6CBE31}" destId="{F2EBFBCF-0520-415A-A886-3C4F90D208EF}" srcOrd="2" destOrd="0" presId="urn:microsoft.com/office/officeart/2018/5/layout/IconLeafLabelList"/>
    <dgm:cxn modelId="{CADD8F7D-722C-42A0-AF21-39A3559F8D7B}" type="presParOf" srcId="{BDCD0AC9-D564-4025-AD8A-36664A6CBE31}" destId="{AB9CAFAA-6939-48A6-A89B-19D1A94B9EA1}"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01D7A7-914C-4D24-8B82-EE40155AB0BE}">
      <dsp:nvSpPr>
        <dsp:cNvPr id="0" name=""/>
        <dsp:cNvSpPr/>
      </dsp:nvSpPr>
      <dsp:spPr>
        <a:xfrm>
          <a:off x="315392" y="354729"/>
          <a:ext cx="2560543" cy="2570011"/>
        </a:xfrm>
        <a:prstGeom prst="ellipse">
          <a:avLst/>
        </a:prstGeom>
        <a:solidFill>
          <a:srgbClr val="92D050"/>
        </a:solidFill>
        <a:ln>
          <a:noFill/>
        </a:ln>
        <a:effectLst/>
      </dsp:spPr>
      <dsp:style>
        <a:lnRef idx="0">
          <a:scrgbClr r="0" g="0" b="0"/>
        </a:lnRef>
        <a:fillRef idx="1">
          <a:scrgbClr r="0" g="0" b="0"/>
        </a:fillRef>
        <a:effectRef idx="0">
          <a:scrgbClr r="0" g="0" b="0"/>
        </a:effectRef>
        <a:fontRef idx="minor"/>
      </dsp:style>
    </dsp:sp>
    <dsp:sp modelId="{8FA2F131-CD01-4CBD-B7A5-1B9B5E7F0402}">
      <dsp:nvSpPr>
        <dsp:cNvPr id="0" name=""/>
        <dsp:cNvSpPr/>
      </dsp:nvSpPr>
      <dsp:spPr>
        <a:xfrm>
          <a:off x="964321" y="958644"/>
          <a:ext cx="1262684" cy="136218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8F4E96D-0DB6-4476-8C51-7CC7EC2F227B}">
      <dsp:nvSpPr>
        <dsp:cNvPr id="0" name=""/>
        <dsp:cNvSpPr/>
      </dsp:nvSpPr>
      <dsp:spPr>
        <a:xfrm>
          <a:off x="76914" y="3143297"/>
          <a:ext cx="3037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rtlCol="0" anchor="t" anchorCtr="0">
          <a:noAutofit/>
        </a:bodyPr>
        <a:lstStyle/>
        <a:p>
          <a:pPr marL="0" lvl="0" indent="0" algn="ctr" defTabSz="1022350" rtl="0">
            <a:lnSpc>
              <a:spcPct val="100000"/>
            </a:lnSpc>
            <a:spcBef>
              <a:spcPct val="0"/>
            </a:spcBef>
            <a:spcAft>
              <a:spcPct val="35000"/>
            </a:spcAft>
            <a:buNone/>
            <a:defRPr cap="all"/>
          </a:pPr>
          <a:r>
            <a:rPr lang="es-ES" sz="2300" kern="1200" noProof="0" dirty="0"/>
            <a:t>capacitación</a:t>
          </a:r>
        </a:p>
      </dsp:txBody>
      <dsp:txXfrm>
        <a:off x="76914" y="3143297"/>
        <a:ext cx="3037500" cy="720000"/>
      </dsp:txXfrm>
    </dsp:sp>
    <dsp:sp modelId="{543C18BC-1989-44B2-9862-C670C61D3452}">
      <dsp:nvSpPr>
        <dsp:cNvPr id="0" name=""/>
        <dsp:cNvSpPr/>
      </dsp:nvSpPr>
      <dsp:spPr>
        <a:xfrm>
          <a:off x="3913906" y="362872"/>
          <a:ext cx="2501640" cy="2537438"/>
        </a:xfrm>
        <a:prstGeom prst="ellipse">
          <a:avLst/>
        </a:prstGeom>
        <a:solidFill>
          <a:srgbClr val="66FF66"/>
        </a:solidFill>
        <a:ln>
          <a:noFill/>
        </a:ln>
        <a:effectLst/>
      </dsp:spPr>
      <dsp:style>
        <a:lnRef idx="0">
          <a:scrgbClr r="0" g="0" b="0"/>
        </a:lnRef>
        <a:fillRef idx="1">
          <a:scrgbClr r="0" g="0" b="0"/>
        </a:fillRef>
        <a:effectRef idx="0">
          <a:scrgbClr r="0" g="0" b="0"/>
        </a:effectRef>
        <a:fontRef idx="minor"/>
      </dsp:style>
    </dsp:sp>
    <dsp:sp modelId="{E94F35BC-9C76-400A-BBCA-0032259E2E5A}">
      <dsp:nvSpPr>
        <dsp:cNvPr id="0" name=""/>
        <dsp:cNvSpPr/>
      </dsp:nvSpPr>
      <dsp:spPr>
        <a:xfrm>
          <a:off x="4439265" y="853782"/>
          <a:ext cx="1450921" cy="155561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0363298-B2A6-463D-A7BE-F9F67404E389}">
      <dsp:nvSpPr>
        <dsp:cNvPr id="0" name=""/>
        <dsp:cNvSpPr/>
      </dsp:nvSpPr>
      <dsp:spPr>
        <a:xfrm>
          <a:off x="3645976" y="3135154"/>
          <a:ext cx="3037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rtlCol="0" anchor="t" anchorCtr="0">
          <a:noAutofit/>
        </a:bodyPr>
        <a:lstStyle/>
        <a:p>
          <a:pPr marL="0" lvl="0" indent="0" algn="ctr" defTabSz="1022350" rtl="0">
            <a:lnSpc>
              <a:spcPct val="100000"/>
            </a:lnSpc>
            <a:spcBef>
              <a:spcPct val="0"/>
            </a:spcBef>
            <a:spcAft>
              <a:spcPct val="35000"/>
            </a:spcAft>
            <a:buNone/>
            <a:defRPr cap="all"/>
          </a:pPr>
          <a:r>
            <a:rPr lang="es-ES" sz="2300" kern="1200" noProof="0" dirty="0"/>
            <a:t>Graduación </a:t>
          </a:r>
        </a:p>
      </dsp:txBody>
      <dsp:txXfrm>
        <a:off x="3645976" y="3135154"/>
        <a:ext cx="3037500" cy="720000"/>
      </dsp:txXfrm>
    </dsp:sp>
    <dsp:sp modelId="{5BDDFF18-9AEC-4E5E-B9AA-33D86F01A63E}">
      <dsp:nvSpPr>
        <dsp:cNvPr id="0" name=""/>
        <dsp:cNvSpPr/>
      </dsp:nvSpPr>
      <dsp:spPr>
        <a:xfrm>
          <a:off x="7477428" y="372104"/>
          <a:ext cx="2512720" cy="2500510"/>
        </a:xfrm>
        <a:prstGeom prst="ellipse">
          <a:avLst/>
        </a:prstGeom>
        <a:solidFill>
          <a:srgbClr val="00B050"/>
        </a:solidFill>
        <a:ln>
          <a:noFill/>
        </a:ln>
        <a:effectLst/>
      </dsp:spPr>
      <dsp:style>
        <a:lnRef idx="0">
          <a:scrgbClr r="0" g="0" b="0"/>
        </a:lnRef>
        <a:fillRef idx="1">
          <a:scrgbClr r="0" g="0" b="0"/>
        </a:fillRef>
        <a:effectRef idx="0">
          <a:scrgbClr r="0" g="0" b="0"/>
        </a:effectRef>
        <a:fontRef idx="minor"/>
      </dsp:style>
    </dsp:sp>
    <dsp:sp modelId="{F09AEBFF-D2D3-4FFF-AD65-C3CEAEEB10F2}">
      <dsp:nvSpPr>
        <dsp:cNvPr id="0" name=""/>
        <dsp:cNvSpPr/>
      </dsp:nvSpPr>
      <dsp:spPr>
        <a:xfrm>
          <a:off x="7964129" y="864814"/>
          <a:ext cx="1539319" cy="151509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B9CAFAA-6939-48A6-A89B-19D1A94B9EA1}">
      <dsp:nvSpPr>
        <dsp:cNvPr id="0" name=""/>
        <dsp:cNvSpPr/>
      </dsp:nvSpPr>
      <dsp:spPr>
        <a:xfrm>
          <a:off x="7215039" y="3125922"/>
          <a:ext cx="3037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rtlCol="0" anchor="t" anchorCtr="0">
          <a:noAutofit/>
        </a:bodyPr>
        <a:lstStyle/>
        <a:p>
          <a:pPr marL="0" lvl="0" indent="0" algn="ctr" defTabSz="1022350" rtl="0">
            <a:lnSpc>
              <a:spcPct val="100000"/>
            </a:lnSpc>
            <a:spcBef>
              <a:spcPct val="0"/>
            </a:spcBef>
            <a:spcAft>
              <a:spcPct val="35000"/>
            </a:spcAft>
            <a:buNone/>
            <a:defRPr cap="all"/>
          </a:pPr>
          <a:r>
            <a:rPr lang="es-ES" sz="2300" kern="1200" noProof="0" dirty="0"/>
            <a:t>Centros de buenas prácticas</a:t>
          </a:r>
        </a:p>
      </dsp:txBody>
      <dsp:txXfrm>
        <a:off x="7215039" y="3125922"/>
        <a:ext cx="3037500" cy="720000"/>
      </dsp:txXfrm>
    </dsp:sp>
  </dsp:spTree>
</dsp:drawing>
</file>

<file path=ppt/diagrams/layout1.xml><?xml version="1.0" encoding="utf-8"?>
<dgm:layoutDef xmlns:dgm="http://schemas.openxmlformats.org/drawingml/2006/diagram" xmlns:a="http://schemas.openxmlformats.org/drawingml/2006/main" uniqueId="urn:microsoft.com/office/officeart/2018/5/layout/IconLeafLabelList">
  <dgm:title val="Icono de lista de etiquetas de hojas"/>
  <dgm:desc val="Se usa para mostrar fragmentos no secuenciales o agrupados de información acompañados de elementos visuales relacionados. Funciona mejor con iconos o imágenes pequeñas con leyendas con texto breve."/>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E51A4B-2977-429C-BBD5-A0F760302C64}" type="datetimeFigureOut">
              <a:rPr lang="es-MX" smtClean="0"/>
              <a:t>23/06/2022</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91CC8A-3378-41A0-9FA8-2FA69611208F}" type="slidenum">
              <a:rPr lang="es-MX" smtClean="0"/>
              <a:t>‹Nº›</a:t>
            </a:fld>
            <a:endParaRPr lang="es-MX"/>
          </a:p>
        </p:txBody>
      </p:sp>
    </p:spTree>
    <p:extLst>
      <p:ext uri="{BB962C8B-B14F-4D97-AF65-F5344CB8AC3E}">
        <p14:creationId xmlns:p14="http://schemas.microsoft.com/office/powerpoint/2010/main" val="487056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posición de número de diapositiva 3"/>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es-ES" sz="1200" b="0" i="0" u="none" strike="noStrike" kern="1200" cap="none" spc="0" normalizeH="0" baseline="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s-ES" sz="1200" b="0" i="0" u="none" strike="noStrike" kern="1200" cap="none" spc="0" normalizeH="0" baseline="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1904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endParaRPr lang="es-ES" dirty="0"/>
          </a:p>
        </p:txBody>
      </p:sp>
      <p:sp>
        <p:nvSpPr>
          <p:cNvPr id="4" name="Marcador de número de diapositiva 3"/>
          <p:cNvSpPr>
            <a:spLocks noGrp="1"/>
          </p:cNvSpPr>
          <p:nvPr>
            <p:ph type="sldNum" sz="quarter" idx="5"/>
          </p:nvPr>
        </p:nvSpPr>
        <p:spPr/>
        <p:txBody>
          <a:bodyPr rtlCol="0"/>
          <a:lstStyle/>
          <a:p>
            <a:pPr rtl="0"/>
            <a:fld id="{C2342959-9D20-41A5-AA68-F0F6AD93C715}" type="slidenum">
              <a:rPr lang="es-ES" smtClean="0"/>
              <a:t>4</a:t>
            </a:fld>
            <a:endParaRPr lang="es-ES"/>
          </a:p>
        </p:txBody>
      </p:sp>
    </p:spTree>
    <p:extLst>
      <p:ext uri="{BB962C8B-B14F-4D97-AF65-F5344CB8AC3E}">
        <p14:creationId xmlns:p14="http://schemas.microsoft.com/office/powerpoint/2010/main" val="22344930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0691CC8A-3378-41A0-9FA8-2FA69611208F}" type="slidenum">
              <a:rPr lang="es-MX" smtClean="0"/>
              <a:t>7</a:t>
            </a:fld>
            <a:endParaRPr lang="es-MX"/>
          </a:p>
        </p:txBody>
      </p:sp>
    </p:spTree>
    <p:extLst>
      <p:ext uri="{BB962C8B-B14F-4D97-AF65-F5344CB8AC3E}">
        <p14:creationId xmlns:p14="http://schemas.microsoft.com/office/powerpoint/2010/main" val="28033775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b="0" i="0" dirty="0">
                <a:solidFill>
                  <a:srgbClr val="202124"/>
                </a:solidFill>
                <a:effectLst/>
                <a:latin typeface="arial" panose="020B0604020202020204" pitchFamily="34" charset="0"/>
              </a:rPr>
              <a:t>Una </a:t>
            </a:r>
            <a:r>
              <a:rPr lang="es-MX" b="1" i="0" dirty="0">
                <a:solidFill>
                  <a:srgbClr val="202124"/>
                </a:solidFill>
                <a:effectLst/>
                <a:latin typeface="arial" panose="020B0604020202020204" pitchFamily="34" charset="0"/>
              </a:rPr>
              <a:t>comunidad</a:t>
            </a:r>
            <a:r>
              <a:rPr lang="es-MX" b="0" i="0" dirty="0">
                <a:solidFill>
                  <a:srgbClr val="202124"/>
                </a:solidFill>
                <a:effectLst/>
                <a:latin typeface="arial" panose="020B0604020202020204" pitchFamily="34" charset="0"/>
              </a:rPr>
              <a:t> es un grupo de personas que tienen elementos en común, </a:t>
            </a:r>
            <a:r>
              <a:rPr lang="es-MX" b="1" i="0" dirty="0">
                <a:solidFill>
                  <a:srgbClr val="202124"/>
                </a:solidFill>
                <a:effectLst/>
                <a:latin typeface="arial" panose="020B0604020202020204" pitchFamily="34" charset="0"/>
              </a:rPr>
              <a:t>como</a:t>
            </a:r>
            <a:r>
              <a:rPr lang="es-MX" b="0" i="0" dirty="0">
                <a:solidFill>
                  <a:srgbClr val="202124"/>
                </a:solidFill>
                <a:effectLst/>
                <a:latin typeface="arial" panose="020B0604020202020204" pitchFamily="34" charset="0"/>
              </a:rPr>
              <a:t> costumbres, valores, aficiones, ubicación geográfica, roles o estatus social. Generalmente una </a:t>
            </a:r>
            <a:r>
              <a:rPr lang="es-MX" b="1" i="0" dirty="0">
                <a:solidFill>
                  <a:srgbClr val="202124"/>
                </a:solidFill>
                <a:effectLst/>
                <a:latin typeface="arial" panose="020B0604020202020204" pitchFamily="34" charset="0"/>
              </a:rPr>
              <a:t>comunidad se</a:t>
            </a:r>
            <a:r>
              <a:rPr lang="es-MX" b="0" i="0" dirty="0">
                <a:solidFill>
                  <a:srgbClr val="202124"/>
                </a:solidFill>
                <a:effectLst/>
                <a:latin typeface="arial" panose="020B0604020202020204" pitchFamily="34" charset="0"/>
              </a:rPr>
              <a:t> crea partiendo de una identidad común y </a:t>
            </a:r>
            <a:r>
              <a:rPr lang="es-MX" b="1" i="0" dirty="0">
                <a:solidFill>
                  <a:srgbClr val="202124"/>
                </a:solidFill>
                <a:effectLst/>
                <a:latin typeface="arial" panose="020B0604020202020204" pitchFamily="34" charset="0"/>
              </a:rPr>
              <a:t>se</a:t>
            </a:r>
            <a:r>
              <a:rPr lang="es-MX" b="0" i="0" dirty="0">
                <a:solidFill>
                  <a:srgbClr val="202124"/>
                </a:solidFill>
                <a:effectLst/>
                <a:latin typeface="arial" panose="020B0604020202020204" pitchFamily="34" charset="0"/>
              </a:rPr>
              <a:t> diferencia de otros grupos o </a:t>
            </a:r>
            <a:r>
              <a:rPr lang="es-MX" b="1" i="0" dirty="0">
                <a:solidFill>
                  <a:srgbClr val="202124"/>
                </a:solidFill>
                <a:effectLst/>
                <a:latin typeface="arial" panose="020B0604020202020204" pitchFamily="34" charset="0"/>
              </a:rPr>
              <a:t>comunidades</a:t>
            </a:r>
            <a:r>
              <a:rPr lang="es-MX" b="0" i="0" dirty="0">
                <a:solidFill>
                  <a:srgbClr val="202124"/>
                </a:solidFill>
                <a:effectLst/>
                <a:latin typeface="arial" panose="020B0604020202020204" pitchFamily="34" charset="0"/>
              </a:rPr>
              <a:t> por las acciones que ejerce.</a:t>
            </a:r>
          </a:p>
          <a:p>
            <a:endParaRPr lang="es-MX" dirty="0"/>
          </a:p>
        </p:txBody>
      </p:sp>
      <p:sp>
        <p:nvSpPr>
          <p:cNvPr id="4" name="Marcador de número de diapositiva 3"/>
          <p:cNvSpPr>
            <a:spLocks noGrp="1"/>
          </p:cNvSpPr>
          <p:nvPr>
            <p:ph type="sldNum" sz="quarter" idx="5"/>
          </p:nvPr>
        </p:nvSpPr>
        <p:spPr/>
        <p:txBody>
          <a:bodyPr/>
          <a:lstStyle/>
          <a:p>
            <a:fld id="{0691CC8A-3378-41A0-9FA8-2FA69611208F}" type="slidenum">
              <a:rPr lang="es-MX" smtClean="0"/>
              <a:t>9</a:t>
            </a:fld>
            <a:endParaRPr lang="es-MX"/>
          </a:p>
        </p:txBody>
      </p:sp>
    </p:spTree>
    <p:extLst>
      <p:ext uri="{BB962C8B-B14F-4D97-AF65-F5344CB8AC3E}">
        <p14:creationId xmlns:p14="http://schemas.microsoft.com/office/powerpoint/2010/main" val="28160577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0D8F3E-A8AB-489E-9CC2-C26FB7D3F63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2723CE7E-685D-4B59-B6AC-3DFF058EB27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id="{BADB3CB5-FB55-4CF7-9B09-AC55C473ACB9}"/>
              </a:ext>
            </a:extLst>
          </p:cNvPr>
          <p:cNvSpPr>
            <a:spLocks noGrp="1"/>
          </p:cNvSpPr>
          <p:nvPr>
            <p:ph type="dt" sz="half" idx="10"/>
          </p:nvPr>
        </p:nvSpPr>
        <p:spPr/>
        <p:txBody>
          <a:bodyPr/>
          <a:lstStyle/>
          <a:p>
            <a:fld id="{3804E787-82A0-4BCA-AD3B-D64C425F620A}" type="datetimeFigureOut">
              <a:rPr lang="es-MX" smtClean="0"/>
              <a:t>23/06/2022</a:t>
            </a:fld>
            <a:endParaRPr lang="es-MX"/>
          </a:p>
        </p:txBody>
      </p:sp>
      <p:sp>
        <p:nvSpPr>
          <p:cNvPr id="5" name="Marcador de pie de página 4">
            <a:extLst>
              <a:ext uri="{FF2B5EF4-FFF2-40B4-BE49-F238E27FC236}">
                <a16:creationId xmlns:a16="http://schemas.microsoft.com/office/drawing/2014/main" id="{6D07FD63-053A-456A-92A7-708645CC87AE}"/>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9A903EAA-40AD-44AE-81CB-198AE5743EEE}"/>
              </a:ext>
            </a:extLst>
          </p:cNvPr>
          <p:cNvSpPr>
            <a:spLocks noGrp="1"/>
          </p:cNvSpPr>
          <p:nvPr>
            <p:ph type="sldNum" sz="quarter" idx="12"/>
          </p:nvPr>
        </p:nvSpPr>
        <p:spPr/>
        <p:txBody>
          <a:bodyPr/>
          <a:lstStyle/>
          <a:p>
            <a:fld id="{D74F5637-F1E8-4A9E-ACB3-C04008D61A97}" type="slidenum">
              <a:rPr lang="es-MX" smtClean="0"/>
              <a:t>‹Nº›</a:t>
            </a:fld>
            <a:endParaRPr lang="es-MX"/>
          </a:p>
        </p:txBody>
      </p:sp>
    </p:spTree>
    <p:extLst>
      <p:ext uri="{BB962C8B-B14F-4D97-AF65-F5344CB8AC3E}">
        <p14:creationId xmlns:p14="http://schemas.microsoft.com/office/powerpoint/2010/main" val="1946360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2831049-7495-4D6C-BD94-8052E9E85E92}"/>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42DCE21F-261D-4B09-AD54-8917F4F1B54A}"/>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7BEBDC2C-75EA-4DDE-BD60-5A9F92280B24}"/>
              </a:ext>
            </a:extLst>
          </p:cNvPr>
          <p:cNvSpPr>
            <a:spLocks noGrp="1"/>
          </p:cNvSpPr>
          <p:nvPr>
            <p:ph type="dt" sz="half" idx="10"/>
          </p:nvPr>
        </p:nvSpPr>
        <p:spPr/>
        <p:txBody>
          <a:bodyPr/>
          <a:lstStyle/>
          <a:p>
            <a:fld id="{3804E787-82A0-4BCA-AD3B-D64C425F620A}" type="datetimeFigureOut">
              <a:rPr lang="es-MX" smtClean="0"/>
              <a:t>23/06/2022</a:t>
            </a:fld>
            <a:endParaRPr lang="es-MX"/>
          </a:p>
        </p:txBody>
      </p:sp>
      <p:sp>
        <p:nvSpPr>
          <p:cNvPr id="5" name="Marcador de pie de página 4">
            <a:extLst>
              <a:ext uri="{FF2B5EF4-FFF2-40B4-BE49-F238E27FC236}">
                <a16:creationId xmlns:a16="http://schemas.microsoft.com/office/drawing/2014/main" id="{D4DEF659-4067-4033-B9D1-FDDF44888269}"/>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40F2FADC-456D-4FFC-ACFF-2194F050E61D}"/>
              </a:ext>
            </a:extLst>
          </p:cNvPr>
          <p:cNvSpPr>
            <a:spLocks noGrp="1"/>
          </p:cNvSpPr>
          <p:nvPr>
            <p:ph type="sldNum" sz="quarter" idx="12"/>
          </p:nvPr>
        </p:nvSpPr>
        <p:spPr/>
        <p:txBody>
          <a:bodyPr/>
          <a:lstStyle/>
          <a:p>
            <a:fld id="{D74F5637-F1E8-4A9E-ACB3-C04008D61A97}" type="slidenum">
              <a:rPr lang="es-MX" smtClean="0"/>
              <a:t>‹Nº›</a:t>
            </a:fld>
            <a:endParaRPr lang="es-MX"/>
          </a:p>
        </p:txBody>
      </p:sp>
    </p:spTree>
    <p:extLst>
      <p:ext uri="{BB962C8B-B14F-4D97-AF65-F5344CB8AC3E}">
        <p14:creationId xmlns:p14="http://schemas.microsoft.com/office/powerpoint/2010/main" val="15898257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9E98A504-7C6E-4014-9305-4474FA883D0A}"/>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08750675-682C-442E-901D-75405500BE40}"/>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6B66A274-D99C-422A-9F57-1DBAF9AF1393}"/>
              </a:ext>
            </a:extLst>
          </p:cNvPr>
          <p:cNvSpPr>
            <a:spLocks noGrp="1"/>
          </p:cNvSpPr>
          <p:nvPr>
            <p:ph type="dt" sz="half" idx="10"/>
          </p:nvPr>
        </p:nvSpPr>
        <p:spPr/>
        <p:txBody>
          <a:bodyPr/>
          <a:lstStyle/>
          <a:p>
            <a:fld id="{3804E787-82A0-4BCA-AD3B-D64C425F620A}" type="datetimeFigureOut">
              <a:rPr lang="es-MX" smtClean="0"/>
              <a:t>23/06/2022</a:t>
            </a:fld>
            <a:endParaRPr lang="es-MX"/>
          </a:p>
        </p:txBody>
      </p:sp>
      <p:sp>
        <p:nvSpPr>
          <p:cNvPr id="5" name="Marcador de pie de página 4">
            <a:extLst>
              <a:ext uri="{FF2B5EF4-FFF2-40B4-BE49-F238E27FC236}">
                <a16:creationId xmlns:a16="http://schemas.microsoft.com/office/drawing/2014/main" id="{2C836E4F-BBCB-4B3C-92BA-F5CD7B95968C}"/>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A96D4A14-2DFC-4C85-B150-B3061BB51E5A}"/>
              </a:ext>
            </a:extLst>
          </p:cNvPr>
          <p:cNvSpPr>
            <a:spLocks noGrp="1"/>
          </p:cNvSpPr>
          <p:nvPr>
            <p:ph type="sldNum" sz="quarter" idx="12"/>
          </p:nvPr>
        </p:nvSpPr>
        <p:spPr/>
        <p:txBody>
          <a:bodyPr/>
          <a:lstStyle/>
          <a:p>
            <a:fld id="{D74F5637-F1E8-4A9E-ACB3-C04008D61A97}" type="slidenum">
              <a:rPr lang="es-MX" smtClean="0"/>
              <a:t>‹Nº›</a:t>
            </a:fld>
            <a:endParaRPr lang="es-MX"/>
          </a:p>
        </p:txBody>
      </p:sp>
    </p:spTree>
    <p:extLst>
      <p:ext uri="{BB962C8B-B14F-4D97-AF65-F5344CB8AC3E}">
        <p14:creationId xmlns:p14="http://schemas.microsoft.com/office/powerpoint/2010/main" val="519001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Escala de tiempo de simple">
    <p:spTree>
      <p:nvGrpSpPr>
        <p:cNvPr id="1" name=""/>
        <p:cNvGrpSpPr/>
        <p:nvPr/>
      </p:nvGrpSpPr>
      <p:grpSpPr>
        <a:xfrm>
          <a:off x="0" y="0"/>
          <a:ext cx="0" cy="0"/>
          <a:chOff x="0" y="0"/>
          <a:chExt cx="0" cy="0"/>
        </a:xfrm>
      </p:grpSpPr>
      <p:sp>
        <p:nvSpPr>
          <p:cNvPr id="18" name="Marcador de texto 48">
            <a:extLst>
              <a:ext uri="{FF2B5EF4-FFF2-40B4-BE49-F238E27FC236}">
                <a16:creationId xmlns:a16="http://schemas.microsoft.com/office/drawing/2014/main" id="{D127D48E-3E09-48C7-AB33-FBD643EFA52E}"/>
              </a:ext>
            </a:extLst>
          </p:cNvPr>
          <p:cNvSpPr>
            <a:spLocks noGrp="1"/>
          </p:cNvSpPr>
          <p:nvPr>
            <p:ph type="body" sz="quarter" idx="10" hasCustomPrompt="1"/>
          </p:nvPr>
        </p:nvSpPr>
        <p:spPr>
          <a:xfrm>
            <a:off x="1823914" y="4817717"/>
            <a:ext cx="1796396" cy="302186"/>
          </a:xfrm>
        </p:spPr>
        <p:txBody>
          <a:bodyPr rtlCol="0">
            <a:noAutofit/>
          </a:bodyPr>
          <a:lstStyle>
            <a:lvl1pPr marL="0" indent="0">
              <a:buNone/>
              <a:defRPr sz="2000" b="1">
                <a:solidFill>
                  <a:schemeClr val="accent4"/>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rtl="0"/>
            <a:r>
              <a:rPr lang="es-ES" noProof="0"/>
              <a:t>HAGA CLIC PARA EDITAR</a:t>
            </a:r>
          </a:p>
        </p:txBody>
      </p:sp>
      <p:sp>
        <p:nvSpPr>
          <p:cNvPr id="19" name="Marcador de texto 50">
            <a:extLst>
              <a:ext uri="{FF2B5EF4-FFF2-40B4-BE49-F238E27FC236}">
                <a16:creationId xmlns:a16="http://schemas.microsoft.com/office/drawing/2014/main" id="{A1B91BF4-B790-4F67-98EB-FE905527BFF8}"/>
              </a:ext>
            </a:extLst>
          </p:cNvPr>
          <p:cNvSpPr>
            <a:spLocks noGrp="1"/>
          </p:cNvSpPr>
          <p:nvPr>
            <p:ph type="body" sz="quarter" idx="11" hasCustomPrompt="1"/>
          </p:nvPr>
        </p:nvSpPr>
        <p:spPr>
          <a:xfrm>
            <a:off x="1823914" y="5210963"/>
            <a:ext cx="1813567" cy="706438"/>
          </a:xfrm>
        </p:spPr>
        <p:txBody>
          <a:bodyPr rtlCol="0">
            <a:noAutofit/>
          </a:bodyPr>
          <a:lstStyle>
            <a:lvl1pPr marL="0" indent="0">
              <a:lnSpc>
                <a:spcPct val="100000"/>
              </a:lnSpc>
              <a:buNone/>
              <a:defRPr sz="12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rtl="0"/>
            <a:r>
              <a:rPr lang="es-ES" noProof="0"/>
              <a:t>Haga clic para editar el patrón</a:t>
            </a:r>
          </a:p>
        </p:txBody>
      </p:sp>
      <p:sp>
        <p:nvSpPr>
          <p:cNvPr id="20" name="Marcador de texto 48">
            <a:extLst>
              <a:ext uri="{FF2B5EF4-FFF2-40B4-BE49-F238E27FC236}">
                <a16:creationId xmlns:a16="http://schemas.microsoft.com/office/drawing/2014/main" id="{CCA5F33F-1634-427F-92BF-99A5ED52A4BA}"/>
              </a:ext>
            </a:extLst>
          </p:cNvPr>
          <p:cNvSpPr>
            <a:spLocks noGrp="1"/>
          </p:cNvSpPr>
          <p:nvPr>
            <p:ph type="body" sz="quarter" idx="12" hasCustomPrompt="1"/>
          </p:nvPr>
        </p:nvSpPr>
        <p:spPr>
          <a:xfrm>
            <a:off x="4134076" y="4817717"/>
            <a:ext cx="1796396" cy="302186"/>
          </a:xfrm>
        </p:spPr>
        <p:txBody>
          <a:bodyPr rtlCol="0">
            <a:noAutofit/>
          </a:bodyPr>
          <a:lstStyle>
            <a:lvl1pPr marL="0" indent="0">
              <a:buNone/>
              <a:defRPr sz="2000" b="1">
                <a:solidFill>
                  <a:schemeClr val="accent5"/>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rtl="0"/>
            <a:r>
              <a:rPr lang="es-ES" noProof="0"/>
              <a:t>HAGA CLIC PARA EDITAR</a:t>
            </a:r>
          </a:p>
        </p:txBody>
      </p:sp>
      <p:sp>
        <p:nvSpPr>
          <p:cNvPr id="21" name="Marcador de texto 50">
            <a:extLst>
              <a:ext uri="{FF2B5EF4-FFF2-40B4-BE49-F238E27FC236}">
                <a16:creationId xmlns:a16="http://schemas.microsoft.com/office/drawing/2014/main" id="{084F28D2-C99C-44DC-95CF-A18847F3B61F}"/>
              </a:ext>
            </a:extLst>
          </p:cNvPr>
          <p:cNvSpPr>
            <a:spLocks noGrp="1"/>
          </p:cNvSpPr>
          <p:nvPr>
            <p:ph type="body" sz="quarter" idx="13" hasCustomPrompt="1"/>
          </p:nvPr>
        </p:nvSpPr>
        <p:spPr>
          <a:xfrm>
            <a:off x="4134076" y="5210963"/>
            <a:ext cx="1813567" cy="706438"/>
          </a:xfrm>
        </p:spPr>
        <p:txBody>
          <a:bodyPr rtlCol="0">
            <a:noAutofit/>
          </a:bodyPr>
          <a:lstStyle>
            <a:lvl1pPr marL="0" indent="0">
              <a:lnSpc>
                <a:spcPct val="100000"/>
              </a:lnSpc>
              <a:buNone/>
              <a:defRPr sz="12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rtl="0"/>
            <a:r>
              <a:rPr lang="es-ES" noProof="0"/>
              <a:t>Haga clic para editar el patrón</a:t>
            </a:r>
          </a:p>
        </p:txBody>
      </p:sp>
      <p:sp>
        <p:nvSpPr>
          <p:cNvPr id="22" name="Marcador de texto 48">
            <a:extLst>
              <a:ext uri="{FF2B5EF4-FFF2-40B4-BE49-F238E27FC236}">
                <a16:creationId xmlns:a16="http://schemas.microsoft.com/office/drawing/2014/main" id="{2402522A-E098-4FB5-B454-D6FC98D90CFE}"/>
              </a:ext>
            </a:extLst>
          </p:cNvPr>
          <p:cNvSpPr>
            <a:spLocks noGrp="1"/>
          </p:cNvSpPr>
          <p:nvPr>
            <p:ph type="body" sz="quarter" idx="14" hasCustomPrompt="1"/>
          </p:nvPr>
        </p:nvSpPr>
        <p:spPr>
          <a:xfrm>
            <a:off x="6444238" y="4817717"/>
            <a:ext cx="1796396" cy="302186"/>
          </a:xfrm>
        </p:spPr>
        <p:txBody>
          <a:bodyPr rtlCol="0">
            <a:noAutofit/>
          </a:bodyPr>
          <a:lstStyle>
            <a:lvl1pPr marL="0" indent="0">
              <a:buNone/>
              <a:defRPr sz="2000" b="1">
                <a:solidFill>
                  <a:schemeClr val="accent6"/>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rtl="0"/>
            <a:r>
              <a:rPr lang="es-ES" noProof="0"/>
              <a:t>HAGA CLIC PARA EDITAR</a:t>
            </a:r>
          </a:p>
        </p:txBody>
      </p:sp>
      <p:sp>
        <p:nvSpPr>
          <p:cNvPr id="23" name="Marcador de texto 50">
            <a:extLst>
              <a:ext uri="{FF2B5EF4-FFF2-40B4-BE49-F238E27FC236}">
                <a16:creationId xmlns:a16="http://schemas.microsoft.com/office/drawing/2014/main" id="{18CF51EA-CDE2-4AA1-83CB-9DC6E212C336}"/>
              </a:ext>
            </a:extLst>
          </p:cNvPr>
          <p:cNvSpPr>
            <a:spLocks noGrp="1"/>
          </p:cNvSpPr>
          <p:nvPr>
            <p:ph type="body" sz="quarter" idx="15" hasCustomPrompt="1"/>
          </p:nvPr>
        </p:nvSpPr>
        <p:spPr>
          <a:xfrm>
            <a:off x="6444238" y="5210963"/>
            <a:ext cx="1813567" cy="706438"/>
          </a:xfrm>
        </p:spPr>
        <p:txBody>
          <a:bodyPr rtlCol="0">
            <a:noAutofit/>
          </a:bodyPr>
          <a:lstStyle>
            <a:lvl1pPr marL="0" indent="0">
              <a:lnSpc>
                <a:spcPct val="100000"/>
              </a:lnSpc>
              <a:buNone/>
              <a:defRPr sz="12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rtl="0"/>
            <a:r>
              <a:rPr lang="es-ES" noProof="0"/>
              <a:t>Haga clic para editar el patrón</a:t>
            </a:r>
          </a:p>
        </p:txBody>
      </p:sp>
      <p:sp>
        <p:nvSpPr>
          <p:cNvPr id="24" name="Marcador de texto 48">
            <a:extLst>
              <a:ext uri="{FF2B5EF4-FFF2-40B4-BE49-F238E27FC236}">
                <a16:creationId xmlns:a16="http://schemas.microsoft.com/office/drawing/2014/main" id="{FE2BFCE7-D8D1-42B7-97F2-78B1D2CB5F8F}"/>
              </a:ext>
            </a:extLst>
          </p:cNvPr>
          <p:cNvSpPr>
            <a:spLocks noGrp="1"/>
          </p:cNvSpPr>
          <p:nvPr>
            <p:ph type="body" sz="quarter" idx="16" hasCustomPrompt="1"/>
          </p:nvPr>
        </p:nvSpPr>
        <p:spPr>
          <a:xfrm>
            <a:off x="8754400" y="4817717"/>
            <a:ext cx="1796396" cy="302186"/>
          </a:xfrm>
        </p:spPr>
        <p:txBody>
          <a:bodyPr rtlCol="0">
            <a:noAutofit/>
          </a:bodyPr>
          <a:lstStyle>
            <a:lvl1pPr marL="0" indent="0">
              <a:buNone/>
              <a:defRPr sz="2000" b="1">
                <a:solidFill>
                  <a:schemeClr val="accent3"/>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rtl="0"/>
            <a:r>
              <a:rPr lang="es-ES" noProof="0"/>
              <a:t>HAGA CLIC PARA EDITAR</a:t>
            </a:r>
          </a:p>
        </p:txBody>
      </p:sp>
      <p:sp>
        <p:nvSpPr>
          <p:cNvPr id="25" name="Marcador de texto 50">
            <a:extLst>
              <a:ext uri="{FF2B5EF4-FFF2-40B4-BE49-F238E27FC236}">
                <a16:creationId xmlns:a16="http://schemas.microsoft.com/office/drawing/2014/main" id="{0C4E8DE7-5691-4470-BC2C-F9F6532248C2}"/>
              </a:ext>
            </a:extLst>
          </p:cNvPr>
          <p:cNvSpPr>
            <a:spLocks noGrp="1"/>
          </p:cNvSpPr>
          <p:nvPr>
            <p:ph type="body" sz="quarter" idx="17" hasCustomPrompt="1"/>
          </p:nvPr>
        </p:nvSpPr>
        <p:spPr>
          <a:xfrm>
            <a:off x="8754400" y="5210963"/>
            <a:ext cx="1813567" cy="706438"/>
          </a:xfrm>
        </p:spPr>
        <p:txBody>
          <a:bodyPr rtlCol="0">
            <a:noAutofit/>
          </a:bodyPr>
          <a:lstStyle>
            <a:lvl1pPr marL="0" indent="0">
              <a:lnSpc>
                <a:spcPct val="100000"/>
              </a:lnSpc>
              <a:buNone/>
              <a:defRPr sz="12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rtl="0"/>
            <a:r>
              <a:rPr lang="es-ES" noProof="0"/>
              <a:t>Haga clic para editar el patrón</a:t>
            </a:r>
          </a:p>
        </p:txBody>
      </p:sp>
      <p:sp>
        <p:nvSpPr>
          <p:cNvPr id="4" name="Título 3">
            <a:extLst>
              <a:ext uri="{FF2B5EF4-FFF2-40B4-BE49-F238E27FC236}">
                <a16:creationId xmlns:a16="http://schemas.microsoft.com/office/drawing/2014/main" id="{AFBC6ED5-DBEC-4BA5-9BFE-9A5E0ED8D8CA}"/>
              </a:ext>
            </a:extLst>
          </p:cNvPr>
          <p:cNvSpPr>
            <a:spLocks noGrp="1"/>
          </p:cNvSpPr>
          <p:nvPr>
            <p:ph type="title"/>
          </p:nvPr>
        </p:nvSpPr>
        <p:spPr/>
        <p:txBody>
          <a:bodyPr rtlCol="0"/>
          <a:lstStyle/>
          <a:p>
            <a:pPr rtl="0"/>
            <a:r>
              <a:rPr lang="es-ES" noProof="0"/>
              <a:t>Haga clic para modificar el estilo de título del patrón</a:t>
            </a:r>
          </a:p>
        </p:txBody>
      </p:sp>
    </p:spTree>
    <p:extLst>
      <p:ext uri="{BB962C8B-B14F-4D97-AF65-F5344CB8AC3E}">
        <p14:creationId xmlns:p14="http://schemas.microsoft.com/office/powerpoint/2010/main" val="2875744629"/>
      </p:ext>
    </p:extLst>
  </p:cSld>
  <p:clrMapOvr>
    <a:masterClrMapping/>
  </p:clrMapOvr>
  <p:extLst>
    <p:ext uri="{DCECCB84-F9BA-43D5-87BE-67443E8EF086}">
      <p15:sldGuideLst xmlns:p15="http://schemas.microsoft.com/office/powerpoint/2012/main">
        <p15:guide id="1" pos="1920">
          <p15:clr>
            <a:srgbClr val="FBAE40"/>
          </p15:clr>
        </p15:guide>
        <p15:guide id="2" pos="3840">
          <p15:clr>
            <a:srgbClr val="FBAE40"/>
          </p15:clr>
        </p15:guide>
        <p15:guide id="3" pos="5760">
          <p15:clr>
            <a:srgbClr val="FBAE40"/>
          </p15:clr>
        </p15:guide>
        <p15:guide id="4" pos="3984">
          <p15:clr>
            <a:srgbClr val="5ACBF0"/>
          </p15:clr>
        </p15:guide>
        <p15:guide id="5" pos="3696">
          <p15:clr>
            <a:srgbClr val="5ACBF0"/>
          </p15:clr>
        </p15:guide>
        <p15:guide id="6" pos="2064">
          <p15:clr>
            <a:srgbClr val="5ACBF0"/>
          </p15:clr>
        </p15:guide>
        <p15:guide id="7" pos="1776">
          <p15:clr>
            <a:srgbClr val="5ACBF0"/>
          </p15:clr>
        </p15:guide>
        <p15:guide id="8" pos="5616">
          <p15:clr>
            <a:srgbClr val="5ACBF0"/>
          </p15:clr>
        </p15:guide>
        <p15:guide id="9" pos="5904">
          <p15:clr>
            <a:srgbClr val="5ACBF0"/>
          </p15:clr>
        </p15:guide>
        <p15:guide id="10" pos="144">
          <p15:clr>
            <a:srgbClr val="5ACBF0"/>
          </p15:clr>
        </p15:guide>
        <p15:guide id="11" orient="horz" pos="4176">
          <p15:clr>
            <a:srgbClr val="5ACBF0"/>
          </p15:clr>
        </p15:guide>
        <p15:guide id="12" pos="7536">
          <p15:clr>
            <a:srgbClr val="5ACBF0"/>
          </p15:clr>
        </p15:guide>
        <p15:guide id="13" orient="horz" pos="144">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783DC0-F535-4524-8810-25EC314186C6}"/>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DA09F203-8B5E-457D-B5A1-9626DD634563}"/>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71AB91CA-EA00-47CD-95C7-C074D7CC1984}"/>
              </a:ext>
            </a:extLst>
          </p:cNvPr>
          <p:cNvSpPr>
            <a:spLocks noGrp="1"/>
          </p:cNvSpPr>
          <p:nvPr>
            <p:ph type="dt" sz="half" idx="10"/>
          </p:nvPr>
        </p:nvSpPr>
        <p:spPr/>
        <p:txBody>
          <a:bodyPr/>
          <a:lstStyle/>
          <a:p>
            <a:fld id="{3804E787-82A0-4BCA-AD3B-D64C425F620A}" type="datetimeFigureOut">
              <a:rPr lang="es-MX" smtClean="0"/>
              <a:t>23/06/2022</a:t>
            </a:fld>
            <a:endParaRPr lang="es-MX"/>
          </a:p>
        </p:txBody>
      </p:sp>
      <p:sp>
        <p:nvSpPr>
          <p:cNvPr id="5" name="Marcador de pie de página 4">
            <a:extLst>
              <a:ext uri="{FF2B5EF4-FFF2-40B4-BE49-F238E27FC236}">
                <a16:creationId xmlns:a16="http://schemas.microsoft.com/office/drawing/2014/main" id="{78ECC795-9CFE-4BE0-8627-6215C59E1D62}"/>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33F3CC81-BFCE-45F6-B1D4-ECC02F076BAB}"/>
              </a:ext>
            </a:extLst>
          </p:cNvPr>
          <p:cNvSpPr>
            <a:spLocks noGrp="1"/>
          </p:cNvSpPr>
          <p:nvPr>
            <p:ph type="sldNum" sz="quarter" idx="12"/>
          </p:nvPr>
        </p:nvSpPr>
        <p:spPr/>
        <p:txBody>
          <a:bodyPr/>
          <a:lstStyle/>
          <a:p>
            <a:fld id="{D74F5637-F1E8-4A9E-ACB3-C04008D61A97}" type="slidenum">
              <a:rPr lang="es-MX" smtClean="0"/>
              <a:t>‹Nº›</a:t>
            </a:fld>
            <a:endParaRPr lang="es-MX"/>
          </a:p>
        </p:txBody>
      </p:sp>
    </p:spTree>
    <p:extLst>
      <p:ext uri="{BB962C8B-B14F-4D97-AF65-F5344CB8AC3E}">
        <p14:creationId xmlns:p14="http://schemas.microsoft.com/office/powerpoint/2010/main" val="25427491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FC5E9CB-64A5-4CF9-B397-DFA0B9652062}"/>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82AD0723-C6E5-45DC-B35A-E28F19FB2A0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5D875FA8-93B5-4764-ADBF-B432EF66FE76}"/>
              </a:ext>
            </a:extLst>
          </p:cNvPr>
          <p:cNvSpPr>
            <a:spLocks noGrp="1"/>
          </p:cNvSpPr>
          <p:nvPr>
            <p:ph type="dt" sz="half" idx="10"/>
          </p:nvPr>
        </p:nvSpPr>
        <p:spPr/>
        <p:txBody>
          <a:bodyPr/>
          <a:lstStyle/>
          <a:p>
            <a:fld id="{3804E787-82A0-4BCA-AD3B-D64C425F620A}" type="datetimeFigureOut">
              <a:rPr lang="es-MX" smtClean="0"/>
              <a:t>23/06/2022</a:t>
            </a:fld>
            <a:endParaRPr lang="es-MX"/>
          </a:p>
        </p:txBody>
      </p:sp>
      <p:sp>
        <p:nvSpPr>
          <p:cNvPr id="5" name="Marcador de pie de página 4">
            <a:extLst>
              <a:ext uri="{FF2B5EF4-FFF2-40B4-BE49-F238E27FC236}">
                <a16:creationId xmlns:a16="http://schemas.microsoft.com/office/drawing/2014/main" id="{851C7D66-F0A6-4216-AE36-7D54373985B2}"/>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05614CF1-2B84-4C6C-92BB-B844A2252BFF}"/>
              </a:ext>
            </a:extLst>
          </p:cNvPr>
          <p:cNvSpPr>
            <a:spLocks noGrp="1"/>
          </p:cNvSpPr>
          <p:nvPr>
            <p:ph type="sldNum" sz="quarter" idx="12"/>
          </p:nvPr>
        </p:nvSpPr>
        <p:spPr/>
        <p:txBody>
          <a:bodyPr/>
          <a:lstStyle/>
          <a:p>
            <a:fld id="{D74F5637-F1E8-4A9E-ACB3-C04008D61A97}" type="slidenum">
              <a:rPr lang="es-MX" smtClean="0"/>
              <a:t>‹Nº›</a:t>
            </a:fld>
            <a:endParaRPr lang="es-MX"/>
          </a:p>
        </p:txBody>
      </p:sp>
    </p:spTree>
    <p:extLst>
      <p:ext uri="{BB962C8B-B14F-4D97-AF65-F5344CB8AC3E}">
        <p14:creationId xmlns:p14="http://schemas.microsoft.com/office/powerpoint/2010/main" val="1886384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733A04C-F5FD-42B9-A388-9D63FB08215A}"/>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41628116-4A2B-4193-BAB1-B689C5D0AA5F}"/>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a16="http://schemas.microsoft.com/office/drawing/2014/main" id="{F9B67820-1AB4-49DE-8A7D-F78147D7AB92}"/>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a16="http://schemas.microsoft.com/office/drawing/2014/main" id="{DE31A911-3B7E-4AE9-8F4F-DA57BFCFDAB5}"/>
              </a:ext>
            </a:extLst>
          </p:cNvPr>
          <p:cNvSpPr>
            <a:spLocks noGrp="1"/>
          </p:cNvSpPr>
          <p:nvPr>
            <p:ph type="dt" sz="half" idx="10"/>
          </p:nvPr>
        </p:nvSpPr>
        <p:spPr/>
        <p:txBody>
          <a:bodyPr/>
          <a:lstStyle/>
          <a:p>
            <a:fld id="{3804E787-82A0-4BCA-AD3B-D64C425F620A}" type="datetimeFigureOut">
              <a:rPr lang="es-MX" smtClean="0"/>
              <a:t>23/06/2022</a:t>
            </a:fld>
            <a:endParaRPr lang="es-MX"/>
          </a:p>
        </p:txBody>
      </p:sp>
      <p:sp>
        <p:nvSpPr>
          <p:cNvPr id="6" name="Marcador de pie de página 5">
            <a:extLst>
              <a:ext uri="{FF2B5EF4-FFF2-40B4-BE49-F238E27FC236}">
                <a16:creationId xmlns:a16="http://schemas.microsoft.com/office/drawing/2014/main" id="{4976585E-CD8D-4821-9222-106622FE37F2}"/>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52766519-4F5C-423E-B3AA-BB67925419A3}"/>
              </a:ext>
            </a:extLst>
          </p:cNvPr>
          <p:cNvSpPr>
            <a:spLocks noGrp="1"/>
          </p:cNvSpPr>
          <p:nvPr>
            <p:ph type="sldNum" sz="quarter" idx="12"/>
          </p:nvPr>
        </p:nvSpPr>
        <p:spPr/>
        <p:txBody>
          <a:bodyPr/>
          <a:lstStyle/>
          <a:p>
            <a:fld id="{D74F5637-F1E8-4A9E-ACB3-C04008D61A97}" type="slidenum">
              <a:rPr lang="es-MX" smtClean="0"/>
              <a:t>‹Nº›</a:t>
            </a:fld>
            <a:endParaRPr lang="es-MX"/>
          </a:p>
        </p:txBody>
      </p:sp>
    </p:spTree>
    <p:extLst>
      <p:ext uri="{BB962C8B-B14F-4D97-AF65-F5344CB8AC3E}">
        <p14:creationId xmlns:p14="http://schemas.microsoft.com/office/powerpoint/2010/main" val="1720801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630BFB-BB85-4328-ABFF-1FAF0738AA31}"/>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07D1FA8B-C1C9-453B-99D9-B179E570C9D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3B3F7DD6-1865-4338-8948-444822035F35}"/>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a16="http://schemas.microsoft.com/office/drawing/2014/main" id="{46DB400C-6F0F-4A69-8DFC-D5DFEEE9A3A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D0D3342A-A7A1-49F8-8891-BC964159EB2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a16="http://schemas.microsoft.com/office/drawing/2014/main" id="{72744D6E-785C-4AF0-A877-E1A406C50042}"/>
              </a:ext>
            </a:extLst>
          </p:cNvPr>
          <p:cNvSpPr>
            <a:spLocks noGrp="1"/>
          </p:cNvSpPr>
          <p:nvPr>
            <p:ph type="dt" sz="half" idx="10"/>
          </p:nvPr>
        </p:nvSpPr>
        <p:spPr/>
        <p:txBody>
          <a:bodyPr/>
          <a:lstStyle/>
          <a:p>
            <a:fld id="{3804E787-82A0-4BCA-AD3B-D64C425F620A}" type="datetimeFigureOut">
              <a:rPr lang="es-MX" smtClean="0"/>
              <a:t>23/06/2022</a:t>
            </a:fld>
            <a:endParaRPr lang="es-MX"/>
          </a:p>
        </p:txBody>
      </p:sp>
      <p:sp>
        <p:nvSpPr>
          <p:cNvPr id="8" name="Marcador de pie de página 7">
            <a:extLst>
              <a:ext uri="{FF2B5EF4-FFF2-40B4-BE49-F238E27FC236}">
                <a16:creationId xmlns:a16="http://schemas.microsoft.com/office/drawing/2014/main" id="{30F9C4A7-DC2F-4E35-B606-3939B0A8DFAD}"/>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83850E31-9B71-4A61-8294-868E8A2B503F}"/>
              </a:ext>
            </a:extLst>
          </p:cNvPr>
          <p:cNvSpPr>
            <a:spLocks noGrp="1"/>
          </p:cNvSpPr>
          <p:nvPr>
            <p:ph type="sldNum" sz="quarter" idx="12"/>
          </p:nvPr>
        </p:nvSpPr>
        <p:spPr/>
        <p:txBody>
          <a:bodyPr/>
          <a:lstStyle/>
          <a:p>
            <a:fld id="{D74F5637-F1E8-4A9E-ACB3-C04008D61A97}" type="slidenum">
              <a:rPr lang="es-MX" smtClean="0"/>
              <a:t>‹Nº›</a:t>
            </a:fld>
            <a:endParaRPr lang="es-MX"/>
          </a:p>
        </p:txBody>
      </p:sp>
    </p:spTree>
    <p:extLst>
      <p:ext uri="{BB962C8B-B14F-4D97-AF65-F5344CB8AC3E}">
        <p14:creationId xmlns:p14="http://schemas.microsoft.com/office/powerpoint/2010/main" val="40812106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DE93CA-5A44-4DB7-8ED9-5730A11D0710}"/>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1BD83ECB-C00D-43C2-A826-CFE17D272275}"/>
              </a:ext>
            </a:extLst>
          </p:cNvPr>
          <p:cNvSpPr>
            <a:spLocks noGrp="1"/>
          </p:cNvSpPr>
          <p:nvPr>
            <p:ph type="dt" sz="half" idx="10"/>
          </p:nvPr>
        </p:nvSpPr>
        <p:spPr/>
        <p:txBody>
          <a:bodyPr/>
          <a:lstStyle/>
          <a:p>
            <a:fld id="{3804E787-82A0-4BCA-AD3B-D64C425F620A}" type="datetimeFigureOut">
              <a:rPr lang="es-MX" smtClean="0"/>
              <a:t>23/06/2022</a:t>
            </a:fld>
            <a:endParaRPr lang="es-MX"/>
          </a:p>
        </p:txBody>
      </p:sp>
      <p:sp>
        <p:nvSpPr>
          <p:cNvPr id="4" name="Marcador de pie de página 3">
            <a:extLst>
              <a:ext uri="{FF2B5EF4-FFF2-40B4-BE49-F238E27FC236}">
                <a16:creationId xmlns:a16="http://schemas.microsoft.com/office/drawing/2014/main" id="{6A2291E4-2955-44A5-BFB2-7207F505A2ED}"/>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761A8D54-066E-4AE4-9746-E71FE2FE0F3E}"/>
              </a:ext>
            </a:extLst>
          </p:cNvPr>
          <p:cNvSpPr>
            <a:spLocks noGrp="1"/>
          </p:cNvSpPr>
          <p:nvPr>
            <p:ph type="sldNum" sz="quarter" idx="12"/>
          </p:nvPr>
        </p:nvSpPr>
        <p:spPr/>
        <p:txBody>
          <a:bodyPr/>
          <a:lstStyle/>
          <a:p>
            <a:fld id="{D74F5637-F1E8-4A9E-ACB3-C04008D61A97}" type="slidenum">
              <a:rPr lang="es-MX" smtClean="0"/>
              <a:t>‹Nº›</a:t>
            </a:fld>
            <a:endParaRPr lang="es-MX"/>
          </a:p>
        </p:txBody>
      </p:sp>
    </p:spTree>
    <p:extLst>
      <p:ext uri="{BB962C8B-B14F-4D97-AF65-F5344CB8AC3E}">
        <p14:creationId xmlns:p14="http://schemas.microsoft.com/office/powerpoint/2010/main" val="38608343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633AC449-454D-4A85-864D-9AB4D76B5DC4}"/>
              </a:ext>
            </a:extLst>
          </p:cNvPr>
          <p:cNvSpPr>
            <a:spLocks noGrp="1"/>
          </p:cNvSpPr>
          <p:nvPr>
            <p:ph type="dt" sz="half" idx="10"/>
          </p:nvPr>
        </p:nvSpPr>
        <p:spPr/>
        <p:txBody>
          <a:bodyPr/>
          <a:lstStyle/>
          <a:p>
            <a:fld id="{3804E787-82A0-4BCA-AD3B-D64C425F620A}" type="datetimeFigureOut">
              <a:rPr lang="es-MX" smtClean="0"/>
              <a:t>23/06/2022</a:t>
            </a:fld>
            <a:endParaRPr lang="es-MX"/>
          </a:p>
        </p:txBody>
      </p:sp>
      <p:sp>
        <p:nvSpPr>
          <p:cNvPr id="3" name="Marcador de pie de página 2">
            <a:extLst>
              <a:ext uri="{FF2B5EF4-FFF2-40B4-BE49-F238E27FC236}">
                <a16:creationId xmlns:a16="http://schemas.microsoft.com/office/drawing/2014/main" id="{856FE7BF-5129-4CF2-BCE4-D4781ECFE433}"/>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A78D0814-4F08-4E23-B636-C9FE8B61BBEA}"/>
              </a:ext>
            </a:extLst>
          </p:cNvPr>
          <p:cNvSpPr>
            <a:spLocks noGrp="1"/>
          </p:cNvSpPr>
          <p:nvPr>
            <p:ph type="sldNum" sz="quarter" idx="12"/>
          </p:nvPr>
        </p:nvSpPr>
        <p:spPr/>
        <p:txBody>
          <a:bodyPr/>
          <a:lstStyle/>
          <a:p>
            <a:fld id="{D74F5637-F1E8-4A9E-ACB3-C04008D61A97}" type="slidenum">
              <a:rPr lang="es-MX" smtClean="0"/>
              <a:t>‹Nº›</a:t>
            </a:fld>
            <a:endParaRPr lang="es-MX"/>
          </a:p>
        </p:txBody>
      </p:sp>
    </p:spTree>
    <p:extLst>
      <p:ext uri="{BB962C8B-B14F-4D97-AF65-F5344CB8AC3E}">
        <p14:creationId xmlns:p14="http://schemas.microsoft.com/office/powerpoint/2010/main" val="2404041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04F048-6A6F-4ABE-A2A5-64074AA0023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ED40D7B8-DEC8-4000-B5D5-CC3DCA4C024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a16="http://schemas.microsoft.com/office/drawing/2014/main" id="{DAE44C92-5ABC-48F5-A864-6F3CBECADA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4169FE9-04B1-4D9E-8D8E-29EE9B5B6781}"/>
              </a:ext>
            </a:extLst>
          </p:cNvPr>
          <p:cNvSpPr>
            <a:spLocks noGrp="1"/>
          </p:cNvSpPr>
          <p:nvPr>
            <p:ph type="dt" sz="half" idx="10"/>
          </p:nvPr>
        </p:nvSpPr>
        <p:spPr/>
        <p:txBody>
          <a:bodyPr/>
          <a:lstStyle/>
          <a:p>
            <a:fld id="{3804E787-82A0-4BCA-AD3B-D64C425F620A}" type="datetimeFigureOut">
              <a:rPr lang="es-MX" smtClean="0"/>
              <a:t>23/06/2022</a:t>
            </a:fld>
            <a:endParaRPr lang="es-MX"/>
          </a:p>
        </p:txBody>
      </p:sp>
      <p:sp>
        <p:nvSpPr>
          <p:cNvPr id="6" name="Marcador de pie de página 5">
            <a:extLst>
              <a:ext uri="{FF2B5EF4-FFF2-40B4-BE49-F238E27FC236}">
                <a16:creationId xmlns:a16="http://schemas.microsoft.com/office/drawing/2014/main" id="{8CFD4E27-C966-40A3-B2E7-D601242E18A3}"/>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AE5A2167-BED1-4835-B08C-112524BA8C5D}"/>
              </a:ext>
            </a:extLst>
          </p:cNvPr>
          <p:cNvSpPr>
            <a:spLocks noGrp="1"/>
          </p:cNvSpPr>
          <p:nvPr>
            <p:ph type="sldNum" sz="quarter" idx="12"/>
          </p:nvPr>
        </p:nvSpPr>
        <p:spPr/>
        <p:txBody>
          <a:bodyPr/>
          <a:lstStyle/>
          <a:p>
            <a:fld id="{D74F5637-F1E8-4A9E-ACB3-C04008D61A97}" type="slidenum">
              <a:rPr lang="es-MX" smtClean="0"/>
              <a:t>‹Nº›</a:t>
            </a:fld>
            <a:endParaRPr lang="es-MX"/>
          </a:p>
        </p:txBody>
      </p:sp>
    </p:spTree>
    <p:extLst>
      <p:ext uri="{BB962C8B-B14F-4D97-AF65-F5344CB8AC3E}">
        <p14:creationId xmlns:p14="http://schemas.microsoft.com/office/powerpoint/2010/main" val="3805741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D8FF1E-E2AF-4CE5-B3DF-C45D8EA312D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18EDCAEB-1979-44ED-83A0-D6395E6EB5E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3E0A7C9D-7C0B-4228-B71C-02B681A20F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261B903-4611-4FE4-8190-22DACE1B9B44}"/>
              </a:ext>
            </a:extLst>
          </p:cNvPr>
          <p:cNvSpPr>
            <a:spLocks noGrp="1"/>
          </p:cNvSpPr>
          <p:nvPr>
            <p:ph type="dt" sz="half" idx="10"/>
          </p:nvPr>
        </p:nvSpPr>
        <p:spPr/>
        <p:txBody>
          <a:bodyPr/>
          <a:lstStyle/>
          <a:p>
            <a:fld id="{3804E787-82A0-4BCA-AD3B-D64C425F620A}" type="datetimeFigureOut">
              <a:rPr lang="es-MX" smtClean="0"/>
              <a:t>23/06/2022</a:t>
            </a:fld>
            <a:endParaRPr lang="es-MX"/>
          </a:p>
        </p:txBody>
      </p:sp>
      <p:sp>
        <p:nvSpPr>
          <p:cNvPr id="6" name="Marcador de pie de página 5">
            <a:extLst>
              <a:ext uri="{FF2B5EF4-FFF2-40B4-BE49-F238E27FC236}">
                <a16:creationId xmlns:a16="http://schemas.microsoft.com/office/drawing/2014/main" id="{6C9E8D34-F566-4FB5-A634-DA022DD80303}"/>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16626D06-88A3-4D9C-9C79-AE9B372E5499}"/>
              </a:ext>
            </a:extLst>
          </p:cNvPr>
          <p:cNvSpPr>
            <a:spLocks noGrp="1"/>
          </p:cNvSpPr>
          <p:nvPr>
            <p:ph type="sldNum" sz="quarter" idx="12"/>
          </p:nvPr>
        </p:nvSpPr>
        <p:spPr/>
        <p:txBody>
          <a:bodyPr/>
          <a:lstStyle/>
          <a:p>
            <a:fld id="{D74F5637-F1E8-4A9E-ACB3-C04008D61A97}" type="slidenum">
              <a:rPr lang="es-MX" smtClean="0"/>
              <a:t>‹Nº›</a:t>
            </a:fld>
            <a:endParaRPr lang="es-MX"/>
          </a:p>
        </p:txBody>
      </p:sp>
    </p:spTree>
    <p:extLst>
      <p:ext uri="{BB962C8B-B14F-4D97-AF65-F5344CB8AC3E}">
        <p14:creationId xmlns:p14="http://schemas.microsoft.com/office/powerpoint/2010/main" val="1806103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7623D6D-B690-4B7C-BF72-537AC80F62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8B7C28D4-18E5-47A8-80BE-1C4B225923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6870CF68-25A4-4736-B539-7F515F6A999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04E787-82A0-4BCA-AD3B-D64C425F620A}" type="datetimeFigureOut">
              <a:rPr lang="es-MX" smtClean="0"/>
              <a:t>23/06/2022</a:t>
            </a:fld>
            <a:endParaRPr lang="es-MX"/>
          </a:p>
        </p:txBody>
      </p:sp>
      <p:sp>
        <p:nvSpPr>
          <p:cNvPr id="5" name="Marcador de pie de página 4">
            <a:extLst>
              <a:ext uri="{FF2B5EF4-FFF2-40B4-BE49-F238E27FC236}">
                <a16:creationId xmlns:a16="http://schemas.microsoft.com/office/drawing/2014/main" id="{8CACD908-F074-475C-B749-14CAD382DB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F14BF57A-80CC-4BBC-A0EC-CCC46C168CD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4F5637-F1E8-4A9E-ACB3-C04008D61A97}" type="slidenum">
              <a:rPr lang="es-MX" smtClean="0"/>
              <a:t>‹Nº›</a:t>
            </a:fld>
            <a:endParaRPr lang="es-MX"/>
          </a:p>
        </p:txBody>
      </p:sp>
    </p:spTree>
    <p:extLst>
      <p:ext uri="{BB962C8B-B14F-4D97-AF65-F5344CB8AC3E}">
        <p14:creationId xmlns:p14="http://schemas.microsoft.com/office/powerpoint/2010/main" val="42797262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6286E3B1-3A95-488D-8EDC-318AE7F595B1}"/>
              </a:ext>
            </a:extLst>
          </p:cNvPr>
          <p:cNvSpPr>
            <a:spLocks noGrp="1"/>
          </p:cNvSpPr>
          <p:nvPr>
            <p:ph idx="1"/>
          </p:nvPr>
        </p:nvSpPr>
        <p:spPr>
          <a:xfrm>
            <a:off x="584643" y="1649838"/>
            <a:ext cx="10540557" cy="4149185"/>
          </a:xfrm>
        </p:spPr>
        <p:txBody>
          <a:bodyPr/>
          <a:lstStyle/>
          <a:p>
            <a:pPr marL="0" indent="0">
              <a:buNone/>
            </a:pPr>
            <a:r>
              <a:rPr lang="es-CO" sz="4000" dirty="0">
                <a:solidFill>
                  <a:schemeClr val="tx1">
                    <a:lumMod val="85000"/>
                    <a:lumOff val="15000"/>
                  </a:schemeClr>
                </a:solidFill>
                <a:latin typeface="+mj-lt"/>
              </a:rPr>
              <a:t>Abordaje del desgaste profesional y autocuidado desde un enfoque de derechos.</a:t>
            </a:r>
          </a:p>
          <a:p>
            <a:pPr marL="0" indent="0">
              <a:buNone/>
            </a:pPr>
            <a:r>
              <a:rPr lang="es-CO" sz="4000" dirty="0">
                <a:solidFill>
                  <a:schemeClr val="tx1">
                    <a:lumMod val="85000"/>
                    <a:lumOff val="15000"/>
                  </a:schemeClr>
                </a:solidFill>
                <a:latin typeface="+mj-lt"/>
              </a:rPr>
              <a:t>Una experiencia en México.</a:t>
            </a:r>
          </a:p>
          <a:p>
            <a:pPr marL="0" indent="0">
              <a:buNone/>
            </a:pPr>
            <a:endParaRPr lang="es-CO" sz="4000" dirty="0">
              <a:solidFill>
                <a:schemeClr val="tx1">
                  <a:lumMod val="85000"/>
                  <a:lumOff val="15000"/>
                </a:schemeClr>
              </a:solidFill>
              <a:latin typeface="+mj-lt"/>
            </a:endParaRPr>
          </a:p>
          <a:p>
            <a:pPr marL="0" indent="0">
              <a:buNone/>
            </a:pPr>
            <a:r>
              <a:rPr lang="es-CO" sz="4000" b="1">
                <a:solidFill>
                  <a:schemeClr val="tx1">
                    <a:lumMod val="85000"/>
                    <a:lumOff val="15000"/>
                  </a:schemeClr>
                </a:solidFill>
                <a:latin typeface="+mj-lt"/>
              </a:rPr>
              <a:t>Ponente: Mara </a:t>
            </a:r>
            <a:r>
              <a:rPr lang="es-CO" sz="4000" b="1" dirty="0">
                <a:solidFill>
                  <a:schemeClr val="tx1">
                    <a:lumMod val="85000"/>
                    <a:lumOff val="15000"/>
                  </a:schemeClr>
                </a:solidFill>
                <a:latin typeface="+mj-lt"/>
              </a:rPr>
              <a:t>Zaragoza</a:t>
            </a:r>
            <a:endParaRPr lang="es-MX" sz="4000" b="1" dirty="0">
              <a:solidFill>
                <a:schemeClr val="tx1">
                  <a:lumMod val="85000"/>
                  <a:lumOff val="15000"/>
                </a:schemeClr>
              </a:solidFill>
              <a:latin typeface="+mj-lt"/>
            </a:endParaRPr>
          </a:p>
        </p:txBody>
      </p:sp>
      <p:pic>
        <p:nvPicPr>
          <p:cNvPr id="4" name="Imagen 3">
            <a:extLst>
              <a:ext uri="{FF2B5EF4-FFF2-40B4-BE49-F238E27FC236}">
                <a16:creationId xmlns:a16="http://schemas.microsoft.com/office/drawing/2014/main" id="{891B20A1-2C47-436E-9DE0-C332EBF444E2}"/>
              </a:ext>
            </a:extLst>
          </p:cNvPr>
          <p:cNvPicPr>
            <a:picLocks noChangeAspect="1"/>
          </p:cNvPicPr>
          <p:nvPr/>
        </p:nvPicPr>
        <p:blipFill>
          <a:blip r:embed="rId2"/>
          <a:stretch>
            <a:fillRect/>
          </a:stretch>
        </p:blipFill>
        <p:spPr>
          <a:xfrm>
            <a:off x="8458200" y="4499824"/>
            <a:ext cx="2667000" cy="1164589"/>
          </a:xfrm>
          <a:prstGeom prst="rect">
            <a:avLst/>
          </a:prstGeom>
        </p:spPr>
      </p:pic>
      <p:pic>
        <p:nvPicPr>
          <p:cNvPr id="6" name="Imagen 5">
            <a:extLst>
              <a:ext uri="{FF2B5EF4-FFF2-40B4-BE49-F238E27FC236}">
                <a16:creationId xmlns:a16="http://schemas.microsoft.com/office/drawing/2014/main" id="{17009B50-602E-49DC-B07E-B0C15762D007}"/>
              </a:ext>
            </a:extLst>
          </p:cNvPr>
          <p:cNvPicPr>
            <a:picLocks noChangeAspect="1"/>
          </p:cNvPicPr>
          <p:nvPr/>
        </p:nvPicPr>
        <p:blipFill>
          <a:blip r:embed="rId3"/>
          <a:stretch>
            <a:fillRect/>
          </a:stretch>
        </p:blipFill>
        <p:spPr>
          <a:xfrm>
            <a:off x="1" y="0"/>
            <a:ext cx="12192000" cy="383458"/>
          </a:xfrm>
          <a:prstGeom prst="rect">
            <a:avLst/>
          </a:prstGeom>
        </p:spPr>
      </p:pic>
    </p:spTree>
    <p:extLst>
      <p:ext uri="{BB962C8B-B14F-4D97-AF65-F5344CB8AC3E}">
        <p14:creationId xmlns:p14="http://schemas.microsoft.com/office/powerpoint/2010/main" val="33743746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n 16">
            <a:extLst>
              <a:ext uri="{FF2B5EF4-FFF2-40B4-BE49-F238E27FC236}">
                <a16:creationId xmlns:a16="http://schemas.microsoft.com/office/drawing/2014/main" id="{B73F89C0-989B-4D91-BCF3-673BE182FC4D}"/>
              </a:ext>
            </a:extLst>
          </p:cNvPr>
          <p:cNvPicPr>
            <a:picLocks noChangeAspect="1"/>
          </p:cNvPicPr>
          <p:nvPr/>
        </p:nvPicPr>
        <p:blipFill>
          <a:blip r:embed="rId2"/>
          <a:stretch>
            <a:fillRect/>
          </a:stretch>
        </p:blipFill>
        <p:spPr>
          <a:xfrm>
            <a:off x="3404926" y="2336568"/>
            <a:ext cx="5188217" cy="4521432"/>
          </a:xfrm>
          <a:prstGeom prst="rect">
            <a:avLst/>
          </a:prstGeom>
        </p:spPr>
      </p:pic>
      <p:pic>
        <p:nvPicPr>
          <p:cNvPr id="5" name="Marcador de contenido 4">
            <a:extLst>
              <a:ext uri="{FF2B5EF4-FFF2-40B4-BE49-F238E27FC236}">
                <a16:creationId xmlns:a16="http://schemas.microsoft.com/office/drawing/2014/main" id="{A3EFDA6E-1661-493E-B7FA-81D2D3C76ED1}"/>
              </a:ext>
            </a:extLst>
          </p:cNvPr>
          <p:cNvPicPr>
            <a:picLocks noGrp="1" noChangeAspect="1"/>
          </p:cNvPicPr>
          <p:nvPr>
            <p:ph idx="1"/>
          </p:nvPr>
        </p:nvPicPr>
        <p:blipFill>
          <a:blip r:embed="rId3"/>
          <a:stretch>
            <a:fillRect/>
          </a:stretch>
        </p:blipFill>
        <p:spPr>
          <a:xfrm>
            <a:off x="0" y="755542"/>
            <a:ext cx="4935981" cy="3209926"/>
          </a:xfrm>
        </p:spPr>
      </p:pic>
      <p:pic>
        <p:nvPicPr>
          <p:cNvPr id="7" name="Imagen 6">
            <a:extLst>
              <a:ext uri="{FF2B5EF4-FFF2-40B4-BE49-F238E27FC236}">
                <a16:creationId xmlns:a16="http://schemas.microsoft.com/office/drawing/2014/main" id="{44551DC8-4836-4DB5-A619-E57D44AD7DEE}"/>
              </a:ext>
            </a:extLst>
          </p:cNvPr>
          <p:cNvPicPr>
            <a:picLocks noChangeAspect="1"/>
          </p:cNvPicPr>
          <p:nvPr/>
        </p:nvPicPr>
        <p:blipFill>
          <a:blip r:embed="rId4"/>
          <a:stretch>
            <a:fillRect/>
          </a:stretch>
        </p:blipFill>
        <p:spPr>
          <a:xfrm>
            <a:off x="8166934" y="4173427"/>
            <a:ext cx="3230812" cy="2273422"/>
          </a:xfrm>
          <a:prstGeom prst="rect">
            <a:avLst/>
          </a:prstGeom>
        </p:spPr>
      </p:pic>
      <p:pic>
        <p:nvPicPr>
          <p:cNvPr id="9" name="Imagen 8">
            <a:extLst>
              <a:ext uri="{FF2B5EF4-FFF2-40B4-BE49-F238E27FC236}">
                <a16:creationId xmlns:a16="http://schemas.microsoft.com/office/drawing/2014/main" id="{AA44E42D-18C3-4E8F-B2D2-22842A5208A2}"/>
              </a:ext>
            </a:extLst>
          </p:cNvPr>
          <p:cNvPicPr>
            <a:picLocks noChangeAspect="1"/>
          </p:cNvPicPr>
          <p:nvPr/>
        </p:nvPicPr>
        <p:blipFill>
          <a:blip r:embed="rId5"/>
          <a:stretch>
            <a:fillRect/>
          </a:stretch>
        </p:blipFill>
        <p:spPr>
          <a:xfrm>
            <a:off x="3261773" y="2501901"/>
            <a:ext cx="3519965" cy="2232009"/>
          </a:xfrm>
          <a:prstGeom prst="rect">
            <a:avLst/>
          </a:prstGeom>
        </p:spPr>
      </p:pic>
      <p:pic>
        <p:nvPicPr>
          <p:cNvPr id="13" name="Imagen 12">
            <a:extLst>
              <a:ext uri="{FF2B5EF4-FFF2-40B4-BE49-F238E27FC236}">
                <a16:creationId xmlns:a16="http://schemas.microsoft.com/office/drawing/2014/main" id="{F4DCA3D0-8468-4B41-B3D2-8F01CDF922F9}"/>
              </a:ext>
            </a:extLst>
          </p:cNvPr>
          <p:cNvPicPr>
            <a:picLocks noChangeAspect="1"/>
          </p:cNvPicPr>
          <p:nvPr/>
        </p:nvPicPr>
        <p:blipFill>
          <a:blip r:embed="rId6"/>
          <a:stretch>
            <a:fillRect/>
          </a:stretch>
        </p:blipFill>
        <p:spPr>
          <a:xfrm>
            <a:off x="121807" y="4284630"/>
            <a:ext cx="3283119" cy="2051017"/>
          </a:xfrm>
          <a:prstGeom prst="rect">
            <a:avLst/>
          </a:prstGeom>
        </p:spPr>
      </p:pic>
      <p:pic>
        <p:nvPicPr>
          <p:cNvPr id="15" name="Imagen 14">
            <a:extLst>
              <a:ext uri="{FF2B5EF4-FFF2-40B4-BE49-F238E27FC236}">
                <a16:creationId xmlns:a16="http://schemas.microsoft.com/office/drawing/2014/main" id="{595A17CE-30A6-45B5-9392-2A8D52049BE0}"/>
              </a:ext>
            </a:extLst>
          </p:cNvPr>
          <p:cNvPicPr>
            <a:picLocks noChangeAspect="1"/>
          </p:cNvPicPr>
          <p:nvPr/>
        </p:nvPicPr>
        <p:blipFill>
          <a:blip r:embed="rId7"/>
          <a:stretch>
            <a:fillRect/>
          </a:stretch>
        </p:blipFill>
        <p:spPr>
          <a:xfrm>
            <a:off x="5006276" y="755542"/>
            <a:ext cx="4735678" cy="2232009"/>
          </a:xfrm>
          <a:prstGeom prst="rect">
            <a:avLst/>
          </a:prstGeom>
        </p:spPr>
      </p:pic>
      <p:pic>
        <p:nvPicPr>
          <p:cNvPr id="11" name="Imagen 10">
            <a:extLst>
              <a:ext uri="{FF2B5EF4-FFF2-40B4-BE49-F238E27FC236}">
                <a16:creationId xmlns:a16="http://schemas.microsoft.com/office/drawing/2014/main" id="{28ED2737-0270-4622-91FD-0343DFF32C1B}"/>
              </a:ext>
            </a:extLst>
          </p:cNvPr>
          <p:cNvPicPr>
            <a:picLocks noChangeAspect="1"/>
          </p:cNvPicPr>
          <p:nvPr/>
        </p:nvPicPr>
        <p:blipFill>
          <a:blip r:embed="rId8"/>
          <a:stretch>
            <a:fillRect/>
          </a:stretch>
        </p:blipFill>
        <p:spPr>
          <a:xfrm>
            <a:off x="9251360" y="884864"/>
            <a:ext cx="2146386" cy="2951281"/>
          </a:xfrm>
          <a:prstGeom prst="rect">
            <a:avLst/>
          </a:prstGeom>
        </p:spPr>
      </p:pic>
    </p:spTree>
    <p:extLst>
      <p:ext uri="{BB962C8B-B14F-4D97-AF65-F5344CB8AC3E}">
        <p14:creationId xmlns:p14="http://schemas.microsoft.com/office/powerpoint/2010/main" val="1548199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contenido 4">
            <a:extLst>
              <a:ext uri="{FF2B5EF4-FFF2-40B4-BE49-F238E27FC236}">
                <a16:creationId xmlns:a16="http://schemas.microsoft.com/office/drawing/2014/main" id="{D6BEBA0B-6C31-4577-AB29-978770944FD2}"/>
              </a:ext>
            </a:extLst>
          </p:cNvPr>
          <p:cNvPicPr>
            <a:picLocks noGrp="1" noChangeAspect="1"/>
          </p:cNvPicPr>
          <p:nvPr>
            <p:ph idx="1"/>
          </p:nvPr>
        </p:nvPicPr>
        <p:blipFill>
          <a:blip r:embed="rId2"/>
          <a:stretch>
            <a:fillRect/>
          </a:stretch>
        </p:blipFill>
        <p:spPr>
          <a:xfrm>
            <a:off x="2466641" y="643467"/>
            <a:ext cx="7258718" cy="5571065"/>
          </a:xfrm>
          <a:prstGeom prst="rect">
            <a:avLst/>
          </a:prstGeom>
          <a:ln>
            <a:noFill/>
          </a:ln>
        </p:spPr>
      </p:pic>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5555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A47F5C-50EC-416A-AE8C-6F6BB4225673}"/>
              </a:ext>
            </a:extLst>
          </p:cNvPr>
          <p:cNvSpPr>
            <a:spLocks noGrp="1"/>
          </p:cNvSpPr>
          <p:nvPr>
            <p:ph type="title"/>
          </p:nvPr>
        </p:nvSpPr>
        <p:spPr>
          <a:xfrm>
            <a:off x="1096963" y="647758"/>
            <a:ext cx="10058400" cy="1450757"/>
          </a:xfrm>
        </p:spPr>
        <p:txBody>
          <a:bodyPr rtlCol="0">
            <a:normAutofit/>
          </a:bodyPr>
          <a:lstStyle/>
          <a:p>
            <a:r>
              <a:rPr lang="es-ES" dirty="0"/>
              <a:t>Proceso de acompañamiento técnico</a:t>
            </a:r>
          </a:p>
        </p:txBody>
      </p:sp>
      <p:graphicFrame>
        <p:nvGraphicFramePr>
          <p:cNvPr id="4" name="Marcador de contenido 2" descr="Gráfico de SmartArt">
            <a:extLst>
              <a:ext uri="{FF2B5EF4-FFF2-40B4-BE49-F238E27FC236}">
                <a16:creationId xmlns:a16="http://schemas.microsoft.com/office/drawing/2014/main" id="{59F5A1AC-D08D-42AE-B94A-1CAFB517D846}"/>
              </a:ext>
            </a:extLst>
          </p:cNvPr>
          <p:cNvGraphicFramePr>
            <a:graphicFrameLocks noGrp="1"/>
          </p:cNvGraphicFramePr>
          <p:nvPr>
            <p:ph idx="1"/>
          </p:nvPr>
        </p:nvGraphicFramePr>
        <p:xfrm>
          <a:off x="825910" y="1666568"/>
          <a:ext cx="10329453" cy="42180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Imagen 5">
            <a:extLst>
              <a:ext uri="{FF2B5EF4-FFF2-40B4-BE49-F238E27FC236}">
                <a16:creationId xmlns:a16="http://schemas.microsoft.com/office/drawing/2014/main" id="{7F5E8C7B-740F-408D-B835-7E3FBAC1CD7F}"/>
              </a:ext>
            </a:extLst>
          </p:cNvPr>
          <p:cNvPicPr>
            <a:picLocks noChangeAspect="1"/>
          </p:cNvPicPr>
          <p:nvPr/>
        </p:nvPicPr>
        <p:blipFill>
          <a:blip r:embed="rId8"/>
          <a:stretch>
            <a:fillRect/>
          </a:stretch>
        </p:blipFill>
        <p:spPr>
          <a:xfrm>
            <a:off x="1" y="0"/>
            <a:ext cx="12192000" cy="383458"/>
          </a:xfrm>
          <a:prstGeom prst="rect">
            <a:avLst/>
          </a:prstGeom>
        </p:spPr>
      </p:pic>
    </p:spTree>
    <p:extLst>
      <p:ext uri="{BB962C8B-B14F-4D97-AF65-F5344CB8AC3E}">
        <p14:creationId xmlns:p14="http://schemas.microsoft.com/office/powerpoint/2010/main" val="31922578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D3F4CE-3A87-4627-92BA-499AF380C33C}"/>
              </a:ext>
            </a:extLst>
          </p:cNvPr>
          <p:cNvSpPr>
            <a:spLocks noGrp="1"/>
          </p:cNvSpPr>
          <p:nvPr>
            <p:ph type="title"/>
          </p:nvPr>
        </p:nvSpPr>
        <p:spPr>
          <a:xfrm>
            <a:off x="1327355" y="365125"/>
            <a:ext cx="10026445" cy="1148863"/>
          </a:xfrm>
        </p:spPr>
        <p:txBody>
          <a:bodyPr/>
          <a:lstStyle/>
          <a:p>
            <a:r>
              <a:rPr lang="es-MX" dirty="0"/>
              <a:t>Mentoría</a:t>
            </a:r>
          </a:p>
        </p:txBody>
      </p:sp>
      <p:pic>
        <p:nvPicPr>
          <p:cNvPr id="6" name="Marcador de contenido 5">
            <a:extLst>
              <a:ext uri="{FF2B5EF4-FFF2-40B4-BE49-F238E27FC236}">
                <a16:creationId xmlns:a16="http://schemas.microsoft.com/office/drawing/2014/main" id="{D71664FB-B9C3-4371-8520-75CD88BE0B89}"/>
              </a:ext>
            </a:extLst>
          </p:cNvPr>
          <p:cNvPicPr>
            <a:picLocks noGrp="1" noChangeAspect="1"/>
          </p:cNvPicPr>
          <p:nvPr>
            <p:ph idx="1"/>
          </p:nvPr>
        </p:nvPicPr>
        <p:blipFill rotWithShape="1">
          <a:blip r:embed="rId2"/>
          <a:srcRect t="3232"/>
          <a:stretch/>
        </p:blipFill>
        <p:spPr>
          <a:xfrm>
            <a:off x="0" y="1513988"/>
            <a:ext cx="4813148" cy="5095240"/>
          </a:xfrm>
        </p:spPr>
      </p:pic>
      <p:sp>
        <p:nvSpPr>
          <p:cNvPr id="8" name="CuadroTexto 7">
            <a:extLst>
              <a:ext uri="{FF2B5EF4-FFF2-40B4-BE49-F238E27FC236}">
                <a16:creationId xmlns:a16="http://schemas.microsoft.com/office/drawing/2014/main" id="{255A3153-D8E1-4FF0-9689-080191CE9797}"/>
              </a:ext>
            </a:extLst>
          </p:cNvPr>
          <p:cNvSpPr txBox="1"/>
          <p:nvPr/>
        </p:nvSpPr>
        <p:spPr>
          <a:xfrm>
            <a:off x="5019359" y="1029561"/>
            <a:ext cx="6336500" cy="5095241"/>
          </a:xfrm>
          <a:prstGeom prst="rect">
            <a:avLst/>
          </a:prstGeom>
          <a:noFill/>
        </p:spPr>
        <p:txBody>
          <a:bodyPr wrap="square">
            <a:spAutoFit/>
          </a:bodyPr>
          <a:lstStyle/>
          <a:p>
            <a:pPr marL="285750" indent="-285750">
              <a:lnSpc>
                <a:spcPct val="107000"/>
              </a:lnSpc>
              <a:spcAft>
                <a:spcPts val="800"/>
              </a:spcAft>
              <a:buFont typeface="Arial" panose="020B0604020202020204" pitchFamily="34" charset="0"/>
              <a:buChar char="•"/>
            </a:pPr>
            <a:r>
              <a:rPr lang="es-MX" sz="1800" dirty="0">
                <a:effectLst/>
                <a:latin typeface="Calibri" panose="020F0502020204030204" pitchFamily="34" charset="0"/>
                <a:ea typeface="Calibri" panose="020F0502020204030204" pitchFamily="34" charset="0"/>
                <a:cs typeface="Times New Roman" panose="02020603050405020304" pitchFamily="18" charset="0"/>
              </a:rPr>
              <a:t>Incrementar el uso de tecnologías adecuadas en las mujeres en situación de aborto (AMEU y AM).</a:t>
            </a:r>
          </a:p>
          <a:p>
            <a:pPr marL="285750" indent="-285750">
              <a:lnSpc>
                <a:spcPct val="107000"/>
              </a:lnSpc>
              <a:spcAft>
                <a:spcPts val="800"/>
              </a:spcAft>
              <a:buFont typeface="Arial" panose="020B0604020202020204" pitchFamily="34" charset="0"/>
              <a:buChar char="•"/>
            </a:pPr>
            <a:r>
              <a:rPr lang="es-MX" sz="1800" dirty="0">
                <a:effectLst/>
                <a:latin typeface="Calibri" panose="020F0502020204030204" pitchFamily="34" charset="0"/>
                <a:ea typeface="Calibri" panose="020F0502020204030204" pitchFamily="34" charset="0"/>
                <a:cs typeface="Times New Roman" panose="02020603050405020304" pitchFamily="18" charset="0"/>
              </a:rPr>
              <a:t>Capacitar a las y los proveedores de servicio directos, adscritos, residentes y personal de apoyo en el uso de tecnologías adecuadas (AMEU y AM) de acuerdo con las directrices de actualidad técnica.</a:t>
            </a:r>
          </a:p>
          <a:p>
            <a:pPr marL="285750" indent="-285750">
              <a:lnSpc>
                <a:spcPct val="107000"/>
              </a:lnSpc>
              <a:spcAft>
                <a:spcPts val="800"/>
              </a:spcAft>
              <a:buFont typeface="Arial" panose="020B0604020202020204" pitchFamily="34" charset="0"/>
              <a:buChar char="•"/>
            </a:pPr>
            <a:r>
              <a:rPr lang="es-MX" sz="1800" dirty="0">
                <a:effectLst/>
                <a:latin typeface="Calibri" panose="020F0502020204030204" pitchFamily="34" charset="0"/>
                <a:ea typeface="Calibri" panose="020F0502020204030204" pitchFamily="34" charset="0"/>
                <a:cs typeface="Times New Roman" panose="02020603050405020304" pitchFamily="18" charset="0"/>
              </a:rPr>
              <a:t>Fortalecer al sitio con el uso de métodos anticonceptivos.</a:t>
            </a:r>
          </a:p>
          <a:p>
            <a:pPr marL="285750" indent="-285750">
              <a:lnSpc>
                <a:spcPct val="107000"/>
              </a:lnSpc>
              <a:spcAft>
                <a:spcPts val="800"/>
              </a:spcAft>
              <a:buFont typeface="Arial" panose="020B0604020202020204" pitchFamily="34" charset="0"/>
              <a:buChar char="•"/>
            </a:pPr>
            <a:r>
              <a:rPr lang="es-MX" sz="1800" dirty="0">
                <a:effectLst/>
                <a:latin typeface="Calibri" panose="020F0502020204030204" pitchFamily="34" charset="0"/>
                <a:ea typeface="Calibri" panose="020F0502020204030204" pitchFamily="34" charset="0"/>
                <a:cs typeface="Times New Roman" panose="02020603050405020304" pitchFamily="18" charset="0"/>
              </a:rPr>
              <a:t>Acompañar y documentar casos exitosos de mujeres atendidas por aborto.</a:t>
            </a:r>
          </a:p>
          <a:p>
            <a:pPr marL="285750" indent="-285750">
              <a:lnSpc>
                <a:spcPct val="107000"/>
              </a:lnSpc>
              <a:spcAft>
                <a:spcPts val="800"/>
              </a:spcAft>
              <a:buFont typeface="Arial" panose="020B0604020202020204" pitchFamily="34" charset="0"/>
              <a:buChar char="•"/>
            </a:pPr>
            <a:r>
              <a:rPr lang="es-MX" sz="1800" dirty="0">
                <a:effectLst/>
                <a:latin typeface="Calibri" panose="020F0502020204030204" pitchFamily="34" charset="0"/>
                <a:ea typeface="Calibri" panose="020F0502020204030204" pitchFamily="34" charset="0"/>
                <a:cs typeface="Times New Roman" panose="02020603050405020304" pitchFamily="18" charset="0"/>
              </a:rPr>
              <a:t>Dar seguimiento a eventos adversos serios relacionados con la atención a mujeres en situación de aborto con AMEU y AM.    </a:t>
            </a:r>
          </a:p>
          <a:p>
            <a:pPr marL="285750" indent="-285750">
              <a:lnSpc>
                <a:spcPct val="107000"/>
              </a:lnSpc>
              <a:spcAft>
                <a:spcPts val="800"/>
              </a:spcAft>
              <a:buFont typeface="Arial" panose="020B0604020202020204" pitchFamily="34" charset="0"/>
              <a:buChar char="•"/>
            </a:pPr>
            <a:r>
              <a:rPr lang="es-MX" sz="1800" dirty="0">
                <a:effectLst/>
                <a:latin typeface="Calibri" panose="020F0502020204030204" pitchFamily="34" charset="0"/>
                <a:ea typeface="Calibri" panose="020F0502020204030204" pitchFamily="34" charset="0"/>
                <a:cs typeface="Times New Roman" panose="02020603050405020304" pitchFamily="18" charset="0"/>
              </a:rPr>
              <a:t>Mejorar el registro de información</a:t>
            </a:r>
          </a:p>
          <a:p>
            <a:pPr marL="285750" indent="-285750">
              <a:buFont typeface="Arial" panose="020B0604020202020204" pitchFamily="34" charset="0"/>
              <a:buChar char="•"/>
            </a:pPr>
            <a:r>
              <a:rPr lang="es-MX" sz="1800" dirty="0">
                <a:effectLst/>
                <a:latin typeface="Calibri" panose="020F0502020204030204" pitchFamily="34" charset="0"/>
                <a:ea typeface="Calibri" panose="020F0502020204030204" pitchFamily="34" charset="0"/>
                <a:cs typeface="Times New Roman" panose="02020603050405020304" pitchFamily="18" charset="0"/>
              </a:rPr>
              <a:t>Identificar y conocer la ruta para la solicitud de insumos para la atención a mujeres en situación de aborto para la gestión de insumos.</a:t>
            </a:r>
            <a:endParaRPr lang="es-MX" sz="1200" dirty="0">
              <a:effectLst/>
              <a:latin typeface="+mj-lt"/>
              <a:ea typeface="Calibri" panose="020F0502020204030204" pitchFamily="34" charset="0"/>
            </a:endParaRPr>
          </a:p>
        </p:txBody>
      </p:sp>
      <p:pic>
        <p:nvPicPr>
          <p:cNvPr id="7" name="Imagen 6">
            <a:extLst>
              <a:ext uri="{FF2B5EF4-FFF2-40B4-BE49-F238E27FC236}">
                <a16:creationId xmlns:a16="http://schemas.microsoft.com/office/drawing/2014/main" id="{D343F009-F6D6-48DB-BDFE-756F9F1B54A3}"/>
              </a:ext>
            </a:extLst>
          </p:cNvPr>
          <p:cNvPicPr>
            <a:picLocks noChangeAspect="1"/>
          </p:cNvPicPr>
          <p:nvPr/>
        </p:nvPicPr>
        <p:blipFill>
          <a:blip r:embed="rId3"/>
          <a:stretch>
            <a:fillRect/>
          </a:stretch>
        </p:blipFill>
        <p:spPr>
          <a:xfrm>
            <a:off x="1" y="0"/>
            <a:ext cx="12192000" cy="383458"/>
          </a:xfrm>
          <a:prstGeom prst="rect">
            <a:avLst/>
          </a:prstGeom>
        </p:spPr>
      </p:pic>
    </p:spTree>
    <p:extLst>
      <p:ext uri="{BB962C8B-B14F-4D97-AF65-F5344CB8AC3E}">
        <p14:creationId xmlns:p14="http://schemas.microsoft.com/office/powerpoint/2010/main" val="12052473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ipse 1" descr="puntos de conexión de escala de tiempo">
            <a:extLst>
              <a:ext uri="{FF2B5EF4-FFF2-40B4-BE49-F238E27FC236}">
                <a16:creationId xmlns:a16="http://schemas.microsoft.com/office/drawing/2014/main" id="{81AA7F01-98B3-49CE-A287-1B558536C306}"/>
              </a:ext>
            </a:extLst>
          </p:cNvPr>
          <p:cNvSpPr/>
          <p:nvPr/>
        </p:nvSpPr>
        <p:spPr>
          <a:xfrm>
            <a:off x="280219" y="2093819"/>
            <a:ext cx="457921" cy="501897"/>
          </a:xfrm>
          <a:prstGeom prst="ellipse">
            <a:avLst/>
          </a:prstGeom>
          <a:solidFill>
            <a:schemeClr val="accent4">
              <a:lumMod val="50000"/>
            </a:schemeClr>
          </a:solidFill>
          <a:ln w="762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3" name="Elipse 2" descr="puntos de conexión de escala de tiempo">
            <a:extLst>
              <a:ext uri="{FF2B5EF4-FFF2-40B4-BE49-F238E27FC236}">
                <a16:creationId xmlns:a16="http://schemas.microsoft.com/office/drawing/2014/main" id="{491CCD59-030F-4F79-9A33-EBC86A2EC9FE}"/>
              </a:ext>
            </a:extLst>
          </p:cNvPr>
          <p:cNvSpPr/>
          <p:nvPr/>
        </p:nvSpPr>
        <p:spPr>
          <a:xfrm>
            <a:off x="11384529" y="1946787"/>
            <a:ext cx="369936" cy="365124"/>
          </a:xfrm>
          <a:prstGeom prst="ellipse">
            <a:avLst/>
          </a:prstGeom>
          <a:solidFill>
            <a:schemeClr val="accent4">
              <a:lumMod val="60000"/>
              <a:lumOff val="40000"/>
            </a:schemeClr>
          </a:solidFill>
          <a:ln w="76200">
            <a:solidFill>
              <a:srgbClr val="20A4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solidFill>
                <a:srgbClr val="20A472"/>
              </a:solidFill>
            </a:endParaRPr>
          </a:p>
        </p:txBody>
      </p:sp>
      <p:sp>
        <p:nvSpPr>
          <p:cNvPr id="16" name="Marcador de texto 15">
            <a:extLst>
              <a:ext uri="{FF2B5EF4-FFF2-40B4-BE49-F238E27FC236}">
                <a16:creationId xmlns:a16="http://schemas.microsoft.com/office/drawing/2014/main" id="{B6086B1F-4F6D-4493-AE84-2520E93642DE}"/>
              </a:ext>
            </a:extLst>
          </p:cNvPr>
          <p:cNvSpPr>
            <a:spLocks noGrp="1"/>
          </p:cNvSpPr>
          <p:nvPr>
            <p:ph type="body" sz="quarter" idx="10"/>
          </p:nvPr>
        </p:nvSpPr>
        <p:spPr>
          <a:xfrm>
            <a:off x="738141" y="4249390"/>
            <a:ext cx="2649973" cy="693050"/>
          </a:xfrm>
        </p:spPr>
        <p:txBody>
          <a:bodyPr rtlCol="0"/>
          <a:lstStyle/>
          <a:p>
            <a:pPr rtl="0"/>
            <a:r>
              <a:rPr lang="es-ES" sz="3200" dirty="0">
                <a:solidFill>
                  <a:schemeClr val="accent2">
                    <a:lumMod val="50000"/>
                  </a:schemeClr>
                </a:solidFill>
              </a:rPr>
              <a:t>Capacitación	</a:t>
            </a:r>
          </a:p>
        </p:txBody>
      </p:sp>
      <p:sp>
        <p:nvSpPr>
          <p:cNvPr id="18" name="Marcador de texto 17">
            <a:extLst>
              <a:ext uri="{FF2B5EF4-FFF2-40B4-BE49-F238E27FC236}">
                <a16:creationId xmlns:a16="http://schemas.microsoft.com/office/drawing/2014/main" id="{2EFC63F8-23B1-4F22-9868-15EB446170F3}"/>
              </a:ext>
            </a:extLst>
          </p:cNvPr>
          <p:cNvSpPr>
            <a:spLocks noGrp="1"/>
          </p:cNvSpPr>
          <p:nvPr>
            <p:ph type="body" sz="quarter" idx="12"/>
          </p:nvPr>
        </p:nvSpPr>
        <p:spPr>
          <a:xfrm>
            <a:off x="3644024" y="4212903"/>
            <a:ext cx="2438439" cy="877601"/>
          </a:xfrm>
        </p:spPr>
        <p:txBody>
          <a:bodyPr rtlCol="0"/>
          <a:lstStyle/>
          <a:p>
            <a:pPr rtl="0"/>
            <a:r>
              <a:rPr lang="es-ES" sz="3200" dirty="0"/>
              <a:t>Seguimiento</a:t>
            </a:r>
          </a:p>
        </p:txBody>
      </p:sp>
      <p:sp>
        <p:nvSpPr>
          <p:cNvPr id="21" name="Marcador de texto 20">
            <a:extLst>
              <a:ext uri="{FF2B5EF4-FFF2-40B4-BE49-F238E27FC236}">
                <a16:creationId xmlns:a16="http://schemas.microsoft.com/office/drawing/2014/main" id="{F5A6A695-5271-4895-88EF-663A3F593E59}"/>
              </a:ext>
            </a:extLst>
          </p:cNvPr>
          <p:cNvSpPr>
            <a:spLocks noGrp="1"/>
          </p:cNvSpPr>
          <p:nvPr>
            <p:ph type="body" sz="quarter" idx="14"/>
          </p:nvPr>
        </p:nvSpPr>
        <p:spPr>
          <a:xfrm>
            <a:off x="6378178" y="4226925"/>
            <a:ext cx="2884070" cy="863579"/>
          </a:xfrm>
        </p:spPr>
        <p:txBody>
          <a:bodyPr rtlCol="0"/>
          <a:lstStyle/>
          <a:p>
            <a:pPr rtl="0"/>
            <a:r>
              <a:rPr lang="es-ES" sz="3200" dirty="0"/>
              <a:t>Intercambio</a:t>
            </a:r>
          </a:p>
        </p:txBody>
      </p:sp>
      <p:sp>
        <p:nvSpPr>
          <p:cNvPr id="24" name="Marcador de texto 23">
            <a:extLst>
              <a:ext uri="{FF2B5EF4-FFF2-40B4-BE49-F238E27FC236}">
                <a16:creationId xmlns:a16="http://schemas.microsoft.com/office/drawing/2014/main" id="{3CD04606-2C05-4AC9-9F6C-C0E9EDF1BC26}"/>
              </a:ext>
            </a:extLst>
          </p:cNvPr>
          <p:cNvSpPr>
            <a:spLocks noGrp="1"/>
          </p:cNvSpPr>
          <p:nvPr>
            <p:ph type="body" sz="quarter" idx="16"/>
          </p:nvPr>
        </p:nvSpPr>
        <p:spPr>
          <a:xfrm>
            <a:off x="9116240" y="4236538"/>
            <a:ext cx="2036088" cy="632502"/>
          </a:xfrm>
        </p:spPr>
        <p:txBody>
          <a:bodyPr rtlCol="0"/>
          <a:lstStyle/>
          <a:p>
            <a:pPr rtl="0"/>
            <a:r>
              <a:rPr lang="es-ES" sz="3200" dirty="0">
                <a:solidFill>
                  <a:schemeClr val="accent3">
                    <a:lumMod val="75000"/>
                  </a:schemeClr>
                </a:solidFill>
              </a:rPr>
              <a:t>Conexión</a:t>
            </a:r>
          </a:p>
        </p:txBody>
      </p:sp>
      <p:pic>
        <p:nvPicPr>
          <p:cNvPr id="27" name="Marcador de contenido 4">
            <a:extLst>
              <a:ext uri="{FF2B5EF4-FFF2-40B4-BE49-F238E27FC236}">
                <a16:creationId xmlns:a16="http://schemas.microsoft.com/office/drawing/2014/main" id="{794E95DF-D73E-4B5E-9852-0B47AB9A2198}"/>
              </a:ext>
            </a:extLst>
          </p:cNvPr>
          <p:cNvPicPr>
            <a:picLocks noChangeAspect="1"/>
          </p:cNvPicPr>
          <p:nvPr/>
        </p:nvPicPr>
        <p:blipFill rotWithShape="1">
          <a:blip r:embed="rId3"/>
          <a:srcRect l="576" t="3299" r="1240"/>
          <a:stretch/>
        </p:blipFill>
        <p:spPr>
          <a:xfrm>
            <a:off x="1039671" y="516736"/>
            <a:ext cx="10112657" cy="3154166"/>
          </a:xfrm>
          <a:prstGeom prst="rect">
            <a:avLst/>
          </a:prstGeom>
        </p:spPr>
      </p:pic>
      <p:sp>
        <p:nvSpPr>
          <p:cNvPr id="26" name="Marcador de texto 25">
            <a:extLst>
              <a:ext uri="{FF2B5EF4-FFF2-40B4-BE49-F238E27FC236}">
                <a16:creationId xmlns:a16="http://schemas.microsoft.com/office/drawing/2014/main" id="{49B3E4D9-F247-4314-B554-901089542872}"/>
              </a:ext>
            </a:extLst>
          </p:cNvPr>
          <p:cNvSpPr>
            <a:spLocks noGrp="1"/>
          </p:cNvSpPr>
          <p:nvPr>
            <p:ph type="body" sz="quarter" idx="11"/>
          </p:nvPr>
        </p:nvSpPr>
        <p:spPr>
          <a:xfrm>
            <a:off x="1160314" y="4935983"/>
            <a:ext cx="1498350" cy="1508562"/>
          </a:xfrm>
        </p:spPr>
        <p:txBody>
          <a:bodyPr rtlCol="0"/>
          <a:lstStyle/>
          <a:p>
            <a:pPr rtl="0"/>
            <a:r>
              <a:rPr lang="es-ES" sz="1400" dirty="0">
                <a:latin typeface="Avenir Next LT Pro" panose="020B0504020202020204" pitchFamily="34" charset="0"/>
              </a:rPr>
              <a:t>Orientación técnica y entrenamiento en servicio para la atención del aborto seguro.</a:t>
            </a:r>
          </a:p>
        </p:txBody>
      </p:sp>
      <p:sp>
        <p:nvSpPr>
          <p:cNvPr id="28" name="Marcador de texto 25">
            <a:extLst>
              <a:ext uri="{FF2B5EF4-FFF2-40B4-BE49-F238E27FC236}">
                <a16:creationId xmlns:a16="http://schemas.microsoft.com/office/drawing/2014/main" id="{294F015F-BDA4-45C1-9841-0C986A5A9B90}"/>
              </a:ext>
            </a:extLst>
          </p:cNvPr>
          <p:cNvSpPr txBox="1">
            <a:spLocks/>
          </p:cNvSpPr>
          <p:nvPr/>
        </p:nvSpPr>
        <p:spPr>
          <a:xfrm>
            <a:off x="3830028" y="4859427"/>
            <a:ext cx="1498350" cy="1585118"/>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Font typeface="Arial" panose="020B0604020202020204" pitchFamily="34" charset="0"/>
              <a:buNone/>
              <a:defRPr sz="1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1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1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1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1400" dirty="0">
                <a:latin typeface="Avenir Next LT Pro" panose="020B0504020202020204" pitchFamily="34" charset="0"/>
              </a:rPr>
              <a:t>Monitoreo de indicadores de calidad. Asistencia ante complicaciones. Resolución de dudas.</a:t>
            </a:r>
          </a:p>
        </p:txBody>
      </p:sp>
      <p:sp>
        <p:nvSpPr>
          <p:cNvPr id="29" name="Marcador de texto 25">
            <a:extLst>
              <a:ext uri="{FF2B5EF4-FFF2-40B4-BE49-F238E27FC236}">
                <a16:creationId xmlns:a16="http://schemas.microsoft.com/office/drawing/2014/main" id="{82089D9F-A24F-4023-AFF6-B4B51743E5E2}"/>
              </a:ext>
            </a:extLst>
          </p:cNvPr>
          <p:cNvSpPr txBox="1">
            <a:spLocks/>
          </p:cNvSpPr>
          <p:nvPr/>
        </p:nvSpPr>
        <p:spPr>
          <a:xfrm>
            <a:off x="6416876" y="4926587"/>
            <a:ext cx="1611869" cy="1196823"/>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Font typeface="Arial" panose="020B0604020202020204" pitchFamily="34" charset="0"/>
              <a:buNone/>
              <a:defRPr sz="1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1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1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1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1400" dirty="0">
                <a:latin typeface="Avenir Next LT Pro" panose="020B0504020202020204" pitchFamily="34" charset="0"/>
              </a:rPr>
              <a:t>Reconocimiento de buenas prácticas. Asistencia entre pares.</a:t>
            </a:r>
          </a:p>
        </p:txBody>
      </p:sp>
      <p:sp>
        <p:nvSpPr>
          <p:cNvPr id="30" name="Marcador de texto 25">
            <a:extLst>
              <a:ext uri="{FF2B5EF4-FFF2-40B4-BE49-F238E27FC236}">
                <a16:creationId xmlns:a16="http://schemas.microsoft.com/office/drawing/2014/main" id="{115647D5-B023-4BA8-9107-ACA37A4FFEC0}"/>
              </a:ext>
            </a:extLst>
          </p:cNvPr>
          <p:cNvSpPr txBox="1">
            <a:spLocks/>
          </p:cNvSpPr>
          <p:nvPr/>
        </p:nvSpPr>
        <p:spPr>
          <a:xfrm>
            <a:off x="9300946" y="4926586"/>
            <a:ext cx="1611869" cy="1196823"/>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Font typeface="Arial" panose="020B0604020202020204" pitchFamily="34" charset="0"/>
              <a:buNone/>
              <a:defRPr sz="1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1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1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1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1400" dirty="0">
                <a:latin typeface="Avenir Next LT Pro" panose="020B0504020202020204" pitchFamily="34" charset="0"/>
              </a:rPr>
              <a:t>Habilitación de espacios de diálogo y crecimiento compartido.</a:t>
            </a:r>
          </a:p>
        </p:txBody>
      </p:sp>
    </p:spTree>
    <p:extLst>
      <p:ext uri="{BB962C8B-B14F-4D97-AF65-F5344CB8AC3E}">
        <p14:creationId xmlns:p14="http://schemas.microsoft.com/office/powerpoint/2010/main" val="42306221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7C1E5815-D54C-487F-A054-6D4930ADE3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Imagen 9">
            <a:extLst>
              <a:ext uri="{FF2B5EF4-FFF2-40B4-BE49-F238E27FC236}">
                <a16:creationId xmlns:a16="http://schemas.microsoft.com/office/drawing/2014/main" id="{2D64EB69-4310-4146-86D4-538953971DB3}"/>
              </a:ext>
            </a:extLst>
          </p:cNvPr>
          <p:cNvPicPr>
            <a:picLocks noChangeAspect="1"/>
          </p:cNvPicPr>
          <p:nvPr/>
        </p:nvPicPr>
        <p:blipFill>
          <a:blip r:embed="rId2"/>
          <a:stretch>
            <a:fillRect/>
          </a:stretch>
        </p:blipFill>
        <p:spPr>
          <a:xfrm>
            <a:off x="49549" y="0"/>
            <a:ext cx="9330613" cy="6858000"/>
          </a:xfrm>
          <a:prstGeom prst="rect">
            <a:avLst/>
          </a:prstGeom>
        </p:spPr>
      </p:pic>
      <p:sp>
        <p:nvSpPr>
          <p:cNvPr id="17" name="Freeform: Shape 16">
            <a:extLst>
              <a:ext uri="{FF2B5EF4-FFF2-40B4-BE49-F238E27FC236}">
                <a16:creationId xmlns:a16="http://schemas.microsoft.com/office/drawing/2014/main" id="{736F0DFD-0954-464F-BF12-DD2E6F6E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208496" y="0"/>
            <a:ext cx="1983504" cy="6858000"/>
          </a:xfrm>
          <a:custGeom>
            <a:avLst/>
            <a:gdLst>
              <a:gd name="connsiteX0" fmla="*/ 0 w 1983504"/>
              <a:gd name="connsiteY0" fmla="*/ 0 h 6858000"/>
              <a:gd name="connsiteX1" fmla="*/ 1376658 w 1983504"/>
              <a:gd name="connsiteY1" fmla="*/ 0 h 6858000"/>
              <a:gd name="connsiteX2" fmla="*/ 1690650 w 1983504"/>
              <a:gd name="connsiteY2" fmla="*/ 110269 h 6858000"/>
              <a:gd name="connsiteX3" fmla="*/ 1645361 w 1983504"/>
              <a:gd name="connsiteY3" fmla="*/ 135168 h 6858000"/>
              <a:gd name="connsiteX4" fmla="*/ 1373640 w 1983504"/>
              <a:gd name="connsiteY4" fmla="*/ 71141 h 6858000"/>
              <a:gd name="connsiteX5" fmla="*/ 1319295 w 1983504"/>
              <a:gd name="connsiteY5" fmla="*/ 88927 h 6858000"/>
              <a:gd name="connsiteX6" fmla="*/ 1346468 w 1983504"/>
              <a:gd name="connsiteY6" fmla="*/ 163625 h 6858000"/>
              <a:gd name="connsiteX7" fmla="*/ 1464213 w 1983504"/>
              <a:gd name="connsiteY7" fmla="*/ 192082 h 6858000"/>
              <a:gd name="connsiteX8" fmla="*/ 1648381 w 1983504"/>
              <a:gd name="connsiteY8" fmla="*/ 373491 h 6858000"/>
              <a:gd name="connsiteX9" fmla="*/ 1370620 w 1983504"/>
              <a:gd name="connsiteY9" fmla="*/ 352148 h 6858000"/>
              <a:gd name="connsiteX10" fmla="*/ 1322314 w 1983504"/>
              <a:gd name="connsiteY10" fmla="*/ 394834 h 6858000"/>
              <a:gd name="connsiteX11" fmla="*/ 1304199 w 1983504"/>
              <a:gd name="connsiteY11" fmla="*/ 451747 h 6858000"/>
              <a:gd name="connsiteX12" fmla="*/ 1222682 w 1983504"/>
              <a:gd name="connsiteY12" fmla="*/ 359262 h 6858000"/>
              <a:gd name="connsiteX13" fmla="*/ 1153242 w 1983504"/>
              <a:gd name="connsiteY13" fmla="*/ 334364 h 6858000"/>
              <a:gd name="connsiteX14" fmla="*/ 1132108 w 1983504"/>
              <a:gd name="connsiteY14" fmla="*/ 416176 h 6858000"/>
              <a:gd name="connsiteX15" fmla="*/ 1195509 w 1983504"/>
              <a:gd name="connsiteY15" fmla="*/ 505101 h 6858000"/>
              <a:gd name="connsiteX16" fmla="*/ 1364582 w 1983504"/>
              <a:gd name="connsiteY16" fmla="*/ 558458 h 6858000"/>
              <a:gd name="connsiteX17" fmla="*/ 1183434 w 1983504"/>
              <a:gd name="connsiteY17" fmla="*/ 558458 h 6858000"/>
              <a:gd name="connsiteX18" fmla="*/ 975114 w 1983504"/>
              <a:gd name="connsiteY18" fmla="*/ 522887 h 6858000"/>
              <a:gd name="connsiteX19" fmla="*/ 754716 w 1983504"/>
              <a:gd name="connsiteY19" fmla="*/ 533558 h 6858000"/>
              <a:gd name="connsiteX20" fmla="*/ 546395 w 1983504"/>
              <a:gd name="connsiteY20" fmla="*/ 462417 h 6858000"/>
              <a:gd name="connsiteX21" fmla="*/ 335056 w 1983504"/>
              <a:gd name="connsiteY21" fmla="*/ 465975 h 6858000"/>
              <a:gd name="connsiteX22" fmla="*/ 1270988 w 1983504"/>
              <a:gd name="connsiteY22" fmla="*/ 910606 h 6858000"/>
              <a:gd name="connsiteX23" fmla="*/ 1225701 w 1983504"/>
              <a:gd name="connsiteY23" fmla="*/ 921277 h 6858000"/>
              <a:gd name="connsiteX24" fmla="*/ 1165318 w 1983504"/>
              <a:gd name="connsiteY24" fmla="*/ 949734 h 6858000"/>
              <a:gd name="connsiteX25" fmla="*/ 1210606 w 1983504"/>
              <a:gd name="connsiteY25" fmla="*/ 1006647 h 6858000"/>
              <a:gd name="connsiteX26" fmla="*/ 1455156 w 1983504"/>
              <a:gd name="connsiteY26" fmla="*/ 1113358 h 6858000"/>
              <a:gd name="connsiteX27" fmla="*/ 1515538 w 1983504"/>
              <a:gd name="connsiteY27" fmla="*/ 1220069 h 6858000"/>
              <a:gd name="connsiteX28" fmla="*/ 1440060 w 1983504"/>
              <a:gd name="connsiteY28" fmla="*/ 1209399 h 6858000"/>
              <a:gd name="connsiteX29" fmla="*/ 1373640 w 1983504"/>
              <a:gd name="connsiteY29" fmla="*/ 1230741 h 6858000"/>
              <a:gd name="connsiteX30" fmla="*/ 1400810 w 1983504"/>
              <a:gd name="connsiteY30" fmla="*/ 1365909 h 6858000"/>
              <a:gd name="connsiteX31" fmla="*/ 1748012 w 1983504"/>
              <a:gd name="connsiteY31" fmla="*/ 1540204 h 6858000"/>
              <a:gd name="connsiteX32" fmla="*/ 1778203 w 1983504"/>
              <a:gd name="connsiteY32" fmla="*/ 1597117 h 6858000"/>
              <a:gd name="connsiteX33" fmla="*/ 1735936 w 1983504"/>
              <a:gd name="connsiteY33" fmla="*/ 1636245 h 6858000"/>
              <a:gd name="connsiteX34" fmla="*/ 1624228 w 1983504"/>
              <a:gd name="connsiteY34" fmla="*/ 1657587 h 6858000"/>
              <a:gd name="connsiteX35" fmla="*/ 1781223 w 1983504"/>
              <a:gd name="connsiteY35" fmla="*/ 1849668 h 6858000"/>
              <a:gd name="connsiteX36" fmla="*/ 1838587 w 1983504"/>
              <a:gd name="connsiteY36" fmla="*/ 1903025 h 6858000"/>
              <a:gd name="connsiteX37" fmla="*/ 1938218 w 1983504"/>
              <a:gd name="connsiteY37" fmla="*/ 1984836 h 6858000"/>
              <a:gd name="connsiteX38" fmla="*/ 1938218 w 1983504"/>
              <a:gd name="connsiteY38" fmla="*/ 2013292 h 6858000"/>
              <a:gd name="connsiteX39" fmla="*/ 1805376 w 1983504"/>
              <a:gd name="connsiteY39" fmla="*/ 2102219 h 6858000"/>
              <a:gd name="connsiteX40" fmla="*/ 1563844 w 1983504"/>
              <a:gd name="connsiteY40" fmla="*/ 2077320 h 6858000"/>
              <a:gd name="connsiteX41" fmla="*/ 1920104 w 1983504"/>
              <a:gd name="connsiteY41" fmla="*/ 2208931 h 6858000"/>
              <a:gd name="connsiteX42" fmla="*/ 766792 w 1983504"/>
              <a:gd name="connsiteY42" fmla="*/ 1892353 h 6858000"/>
              <a:gd name="connsiteX43" fmla="*/ 839252 w 1983504"/>
              <a:gd name="connsiteY43" fmla="*/ 1974165 h 6858000"/>
              <a:gd name="connsiteX44" fmla="*/ 1243816 w 1983504"/>
              <a:gd name="connsiteY44" fmla="*/ 2191146 h 6858000"/>
              <a:gd name="connsiteX45" fmla="*/ 1358543 w 1983504"/>
              <a:gd name="connsiteY45" fmla="*/ 2326314 h 6858000"/>
              <a:gd name="connsiteX46" fmla="*/ 1479310 w 1983504"/>
              <a:gd name="connsiteY46" fmla="*/ 2401012 h 6858000"/>
              <a:gd name="connsiteX47" fmla="*/ 1648381 w 1983504"/>
              <a:gd name="connsiteY47" fmla="*/ 2401012 h 6858000"/>
              <a:gd name="connsiteX48" fmla="*/ 1769146 w 1983504"/>
              <a:gd name="connsiteY48" fmla="*/ 2518395 h 6858000"/>
              <a:gd name="connsiteX49" fmla="*/ 1645361 w 1983504"/>
              <a:gd name="connsiteY49" fmla="*/ 2543294 h 6858000"/>
              <a:gd name="connsiteX50" fmla="*/ 1500444 w 1983504"/>
              <a:gd name="connsiteY50" fmla="*/ 2525509 h 6858000"/>
              <a:gd name="connsiteX51" fmla="*/ 1337410 w 1983504"/>
              <a:gd name="connsiteY51" fmla="*/ 2564636 h 6858000"/>
              <a:gd name="connsiteX52" fmla="*/ 1186452 w 1983504"/>
              <a:gd name="connsiteY52" fmla="*/ 2532623 h 6858000"/>
              <a:gd name="connsiteX53" fmla="*/ 1005304 w 1983504"/>
              <a:gd name="connsiteY53" fmla="*/ 2553965 h 6858000"/>
              <a:gd name="connsiteX54" fmla="*/ 947940 w 1983504"/>
              <a:gd name="connsiteY54" fmla="*/ 2692689 h 6858000"/>
              <a:gd name="connsiteX55" fmla="*/ 929826 w 1983504"/>
              <a:gd name="connsiteY55" fmla="*/ 2703362 h 6858000"/>
              <a:gd name="connsiteX56" fmla="*/ 594701 w 1983504"/>
              <a:gd name="connsiteY56" fmla="*/ 2923898 h 6858000"/>
              <a:gd name="connsiteX57" fmla="*/ 501108 w 1983504"/>
              <a:gd name="connsiteY57" fmla="*/ 2941684 h 6858000"/>
              <a:gd name="connsiteX58" fmla="*/ 1053610 w 1983504"/>
              <a:gd name="connsiteY58" fmla="*/ 3329402 h 6858000"/>
              <a:gd name="connsiteX59" fmla="*/ 682256 w 1983504"/>
              <a:gd name="connsiteY59" fmla="*/ 3229805 h 6858000"/>
              <a:gd name="connsiteX60" fmla="*/ 630932 w 1983504"/>
              <a:gd name="connsiteY60" fmla="*/ 3393429 h 6858000"/>
              <a:gd name="connsiteX61" fmla="*/ 806041 w 1983504"/>
              <a:gd name="connsiteY61" fmla="*/ 3539269 h 6858000"/>
              <a:gd name="connsiteX62" fmla="*/ 869444 w 1983504"/>
              <a:gd name="connsiteY62" fmla="*/ 3827390 h 6858000"/>
              <a:gd name="connsiteX63" fmla="*/ 839252 w 1983504"/>
              <a:gd name="connsiteY63" fmla="*/ 4090612 h 6858000"/>
              <a:gd name="connsiteX64" fmla="*/ 763774 w 1983504"/>
              <a:gd name="connsiteY64" fmla="*/ 4172424 h 6858000"/>
              <a:gd name="connsiteX65" fmla="*/ 655085 w 1983504"/>
              <a:gd name="connsiteY65" fmla="*/ 4321821 h 6858000"/>
              <a:gd name="connsiteX66" fmla="*/ 588662 w 1983504"/>
              <a:gd name="connsiteY66" fmla="*/ 4414305 h 6858000"/>
              <a:gd name="connsiteX67" fmla="*/ 356189 w 1983504"/>
              <a:gd name="connsiteY67" fmla="*/ 4378734 h 6858000"/>
              <a:gd name="connsiteX68" fmla="*/ 667160 w 1983504"/>
              <a:gd name="connsiteY68" fmla="*/ 4613499 h 6858000"/>
              <a:gd name="connsiteX69" fmla="*/ 416573 w 1983504"/>
              <a:gd name="connsiteY69" fmla="*/ 4585042 h 6858000"/>
              <a:gd name="connsiteX70" fmla="*/ 335056 w 1983504"/>
              <a:gd name="connsiteY70" fmla="*/ 4602828 h 6858000"/>
              <a:gd name="connsiteX71" fmla="*/ 380342 w 1983504"/>
              <a:gd name="connsiteY71" fmla="*/ 4677526 h 6858000"/>
              <a:gd name="connsiteX72" fmla="*/ 564510 w 1983504"/>
              <a:gd name="connsiteY72" fmla="*/ 4805580 h 6858000"/>
              <a:gd name="connsiteX73" fmla="*/ 944922 w 1983504"/>
              <a:gd name="connsiteY73" fmla="*/ 5154171 h 6858000"/>
              <a:gd name="connsiteX74" fmla="*/ 576586 w 1983504"/>
              <a:gd name="connsiteY74" fmla="*/ 4994104 h 6858000"/>
              <a:gd name="connsiteX75" fmla="*/ 963036 w 1983504"/>
              <a:gd name="connsiteY75" fmla="*/ 5353367 h 6858000"/>
              <a:gd name="connsiteX76" fmla="*/ 1047572 w 1983504"/>
              <a:gd name="connsiteY76" fmla="*/ 5474306 h 6858000"/>
              <a:gd name="connsiteX77" fmla="*/ 1222682 w 1983504"/>
              <a:gd name="connsiteY77" fmla="*/ 5769542 h 6858000"/>
              <a:gd name="connsiteX78" fmla="*/ 1213626 w 1983504"/>
              <a:gd name="connsiteY78" fmla="*/ 5801555 h 6858000"/>
              <a:gd name="connsiteX79" fmla="*/ 1014361 w 1983504"/>
              <a:gd name="connsiteY79" fmla="*/ 5755314 h 6858000"/>
              <a:gd name="connsiteX80" fmla="*/ 1274008 w 1983504"/>
              <a:gd name="connsiteY80" fmla="*/ 6004307 h 6858000"/>
              <a:gd name="connsiteX81" fmla="*/ 1542711 w 1983504"/>
              <a:gd name="connsiteY81" fmla="*/ 6196388 h 6858000"/>
              <a:gd name="connsiteX82" fmla="*/ 1352504 w 1983504"/>
              <a:gd name="connsiteY82" fmla="*/ 6167932 h 6858000"/>
              <a:gd name="connsiteX83" fmla="*/ 1089840 w 1983504"/>
              <a:gd name="connsiteY83" fmla="*/ 6057663 h 6858000"/>
              <a:gd name="connsiteX84" fmla="*/ 999266 w 1983504"/>
              <a:gd name="connsiteY84" fmla="*/ 6100347 h 6858000"/>
              <a:gd name="connsiteX85" fmla="*/ 1246836 w 1983504"/>
              <a:gd name="connsiteY85" fmla="*/ 6281757 h 6858000"/>
              <a:gd name="connsiteX86" fmla="*/ 1388735 w 1983504"/>
              <a:gd name="connsiteY86" fmla="*/ 6367127 h 6858000"/>
              <a:gd name="connsiteX87" fmla="*/ 1446099 w 1983504"/>
              <a:gd name="connsiteY87" fmla="*/ 6431153 h 6858000"/>
              <a:gd name="connsiteX88" fmla="*/ 1609132 w 1983504"/>
              <a:gd name="connsiteY88" fmla="*/ 6658805 h 6858000"/>
              <a:gd name="connsiteX89" fmla="*/ 1983504 w 1983504"/>
              <a:gd name="connsiteY89" fmla="*/ 6858000 h 6858000"/>
              <a:gd name="connsiteX90" fmla="*/ 0 w 1983504"/>
              <a:gd name="connsiteY9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983504" h="6858000">
                <a:moveTo>
                  <a:pt x="0" y="0"/>
                </a:moveTo>
                <a:lnTo>
                  <a:pt x="1376658" y="0"/>
                </a:lnTo>
                <a:cubicBezTo>
                  <a:pt x="1482328" y="35571"/>
                  <a:pt x="1584980" y="78255"/>
                  <a:pt x="1690650" y="110269"/>
                </a:cubicBezTo>
                <a:cubicBezTo>
                  <a:pt x="1675553" y="145839"/>
                  <a:pt x="1660458" y="138725"/>
                  <a:pt x="1645361" y="135168"/>
                </a:cubicBezTo>
                <a:cubicBezTo>
                  <a:pt x="1554788" y="120941"/>
                  <a:pt x="1461194" y="110269"/>
                  <a:pt x="1373640" y="71141"/>
                </a:cubicBezTo>
                <a:cubicBezTo>
                  <a:pt x="1352504" y="64027"/>
                  <a:pt x="1328352" y="64027"/>
                  <a:pt x="1319295" y="88927"/>
                </a:cubicBezTo>
                <a:cubicBezTo>
                  <a:pt x="1304199" y="124497"/>
                  <a:pt x="1325332" y="145839"/>
                  <a:pt x="1346468" y="163625"/>
                </a:cubicBezTo>
                <a:cubicBezTo>
                  <a:pt x="1382696" y="195638"/>
                  <a:pt x="1424964" y="188525"/>
                  <a:pt x="1464213" y="192082"/>
                </a:cubicBezTo>
                <a:cubicBezTo>
                  <a:pt x="1572902" y="209867"/>
                  <a:pt x="1624228" y="259665"/>
                  <a:pt x="1648381" y="373491"/>
                </a:cubicBezTo>
                <a:cubicBezTo>
                  <a:pt x="1554788" y="327250"/>
                  <a:pt x="1461194" y="384162"/>
                  <a:pt x="1370620" y="352148"/>
                </a:cubicBezTo>
                <a:cubicBezTo>
                  <a:pt x="1346468" y="345034"/>
                  <a:pt x="1310237" y="355706"/>
                  <a:pt x="1322314" y="394834"/>
                </a:cubicBezTo>
                <a:cubicBezTo>
                  <a:pt x="1334390" y="430405"/>
                  <a:pt x="1373640" y="458860"/>
                  <a:pt x="1304199" y="451747"/>
                </a:cubicBezTo>
                <a:cubicBezTo>
                  <a:pt x="1252873" y="448189"/>
                  <a:pt x="1237778" y="405504"/>
                  <a:pt x="1222682" y="359262"/>
                </a:cubicBezTo>
                <a:cubicBezTo>
                  <a:pt x="1210606" y="334364"/>
                  <a:pt x="1177395" y="320135"/>
                  <a:pt x="1153242" y="334364"/>
                </a:cubicBezTo>
                <a:cubicBezTo>
                  <a:pt x="1123051" y="348592"/>
                  <a:pt x="1132108" y="387720"/>
                  <a:pt x="1132108" y="416176"/>
                </a:cubicBezTo>
                <a:cubicBezTo>
                  <a:pt x="1129088" y="469532"/>
                  <a:pt x="1153242" y="494431"/>
                  <a:pt x="1195509" y="505101"/>
                </a:cubicBezTo>
                <a:cubicBezTo>
                  <a:pt x="1246836" y="519330"/>
                  <a:pt x="1298160" y="537116"/>
                  <a:pt x="1364582" y="558458"/>
                </a:cubicBezTo>
                <a:cubicBezTo>
                  <a:pt x="1292122" y="594028"/>
                  <a:pt x="1237778" y="586915"/>
                  <a:pt x="1183434" y="558458"/>
                </a:cubicBezTo>
                <a:cubicBezTo>
                  <a:pt x="1117012" y="526444"/>
                  <a:pt x="1029458" y="483759"/>
                  <a:pt x="975114" y="522887"/>
                </a:cubicBezTo>
                <a:cubicBezTo>
                  <a:pt x="893597" y="579800"/>
                  <a:pt x="827176" y="544229"/>
                  <a:pt x="754716" y="533558"/>
                </a:cubicBezTo>
                <a:cubicBezTo>
                  <a:pt x="603758" y="512216"/>
                  <a:pt x="697352" y="480203"/>
                  <a:pt x="546395" y="462417"/>
                </a:cubicBezTo>
                <a:cubicBezTo>
                  <a:pt x="486012" y="455303"/>
                  <a:pt x="422610" y="426847"/>
                  <a:pt x="335056" y="465975"/>
                </a:cubicBezTo>
                <a:cubicBezTo>
                  <a:pt x="730563" y="672284"/>
                  <a:pt x="917750" y="658055"/>
                  <a:pt x="1270988" y="910606"/>
                </a:cubicBezTo>
                <a:cubicBezTo>
                  <a:pt x="1255893" y="935506"/>
                  <a:pt x="1240798" y="924835"/>
                  <a:pt x="1225701" y="921277"/>
                </a:cubicBezTo>
                <a:cubicBezTo>
                  <a:pt x="1201548" y="917720"/>
                  <a:pt x="1171356" y="903491"/>
                  <a:pt x="1165318" y="949734"/>
                </a:cubicBezTo>
                <a:cubicBezTo>
                  <a:pt x="1162298" y="985305"/>
                  <a:pt x="1180415" y="1003089"/>
                  <a:pt x="1210606" y="1006647"/>
                </a:cubicBezTo>
                <a:cubicBezTo>
                  <a:pt x="1298160" y="1020875"/>
                  <a:pt x="1376658" y="1070674"/>
                  <a:pt x="1455156" y="1113358"/>
                </a:cubicBezTo>
                <a:cubicBezTo>
                  <a:pt x="1491385" y="1131144"/>
                  <a:pt x="1530634" y="1156043"/>
                  <a:pt x="1515538" y="1220069"/>
                </a:cubicBezTo>
                <a:cubicBezTo>
                  <a:pt x="1485348" y="1237855"/>
                  <a:pt x="1464213" y="1212955"/>
                  <a:pt x="1440060" y="1209399"/>
                </a:cubicBezTo>
                <a:cubicBezTo>
                  <a:pt x="1415907" y="1205842"/>
                  <a:pt x="1358543" y="1220069"/>
                  <a:pt x="1373640" y="1230741"/>
                </a:cubicBezTo>
                <a:cubicBezTo>
                  <a:pt x="1443080" y="1269868"/>
                  <a:pt x="1316276" y="1365909"/>
                  <a:pt x="1400810" y="1365909"/>
                </a:cubicBezTo>
                <a:cubicBezTo>
                  <a:pt x="1539691" y="1365909"/>
                  <a:pt x="1615170" y="1536647"/>
                  <a:pt x="1748012" y="1540204"/>
                </a:cubicBezTo>
                <a:cubicBezTo>
                  <a:pt x="1769146" y="1540204"/>
                  <a:pt x="1778203" y="1572219"/>
                  <a:pt x="1778203" y="1597117"/>
                </a:cubicBezTo>
                <a:cubicBezTo>
                  <a:pt x="1778203" y="1629132"/>
                  <a:pt x="1757070" y="1632688"/>
                  <a:pt x="1735936" y="1636245"/>
                </a:cubicBezTo>
                <a:cubicBezTo>
                  <a:pt x="1702725" y="1639802"/>
                  <a:pt x="1666496" y="1597117"/>
                  <a:pt x="1624228" y="1657587"/>
                </a:cubicBezTo>
                <a:cubicBezTo>
                  <a:pt x="1702725" y="1693158"/>
                  <a:pt x="1784242" y="1728729"/>
                  <a:pt x="1781223" y="1849668"/>
                </a:cubicBezTo>
                <a:cubicBezTo>
                  <a:pt x="1781223" y="1881683"/>
                  <a:pt x="1814434" y="1895910"/>
                  <a:pt x="1838587" y="1903025"/>
                </a:cubicBezTo>
                <a:cubicBezTo>
                  <a:pt x="1880854" y="1917252"/>
                  <a:pt x="1914065" y="1938595"/>
                  <a:pt x="1938218" y="1984836"/>
                </a:cubicBezTo>
                <a:cubicBezTo>
                  <a:pt x="1938218" y="1995507"/>
                  <a:pt x="1938218" y="2002622"/>
                  <a:pt x="1938218" y="2013292"/>
                </a:cubicBezTo>
                <a:cubicBezTo>
                  <a:pt x="1932180" y="2123562"/>
                  <a:pt x="1871798" y="2120004"/>
                  <a:pt x="1805376" y="2102219"/>
                </a:cubicBezTo>
                <a:cubicBezTo>
                  <a:pt x="1726878" y="2080877"/>
                  <a:pt x="1648381" y="2038192"/>
                  <a:pt x="1563844" y="2077320"/>
                </a:cubicBezTo>
                <a:cubicBezTo>
                  <a:pt x="1681592" y="2130676"/>
                  <a:pt x="1811414" y="2134233"/>
                  <a:pt x="1920104" y="2208931"/>
                </a:cubicBezTo>
                <a:cubicBezTo>
                  <a:pt x="1515538" y="2223159"/>
                  <a:pt x="1159280" y="1984836"/>
                  <a:pt x="766792" y="1892353"/>
                </a:cubicBezTo>
                <a:cubicBezTo>
                  <a:pt x="778869" y="1952823"/>
                  <a:pt x="812080" y="1967051"/>
                  <a:pt x="839252" y="1974165"/>
                </a:cubicBezTo>
                <a:cubicBezTo>
                  <a:pt x="984170" y="2020407"/>
                  <a:pt x="1110974" y="2112891"/>
                  <a:pt x="1243816" y="2191146"/>
                </a:cubicBezTo>
                <a:cubicBezTo>
                  <a:pt x="1298160" y="2223159"/>
                  <a:pt x="1337410" y="2258731"/>
                  <a:pt x="1358543" y="2326314"/>
                </a:cubicBezTo>
                <a:cubicBezTo>
                  <a:pt x="1376658" y="2390340"/>
                  <a:pt x="1412888" y="2418796"/>
                  <a:pt x="1479310" y="2401012"/>
                </a:cubicBezTo>
                <a:cubicBezTo>
                  <a:pt x="1533654" y="2386784"/>
                  <a:pt x="1591018" y="2393898"/>
                  <a:pt x="1648381" y="2401012"/>
                </a:cubicBezTo>
                <a:cubicBezTo>
                  <a:pt x="1711782" y="2408126"/>
                  <a:pt x="1784242" y="2479267"/>
                  <a:pt x="1769146" y="2518395"/>
                </a:cubicBezTo>
                <a:cubicBezTo>
                  <a:pt x="1738956" y="2582422"/>
                  <a:pt x="1687630" y="2550408"/>
                  <a:pt x="1645361" y="2543294"/>
                </a:cubicBezTo>
                <a:cubicBezTo>
                  <a:pt x="1594036" y="2536181"/>
                  <a:pt x="1500444" y="2518395"/>
                  <a:pt x="1500444" y="2525509"/>
                </a:cubicBezTo>
                <a:cubicBezTo>
                  <a:pt x="1467232" y="2685576"/>
                  <a:pt x="1391754" y="2564636"/>
                  <a:pt x="1337410" y="2564636"/>
                </a:cubicBezTo>
                <a:cubicBezTo>
                  <a:pt x="1286084" y="2564636"/>
                  <a:pt x="1234759" y="2546851"/>
                  <a:pt x="1186452" y="2532623"/>
                </a:cubicBezTo>
                <a:cubicBezTo>
                  <a:pt x="1123051" y="2514837"/>
                  <a:pt x="1065688" y="2546851"/>
                  <a:pt x="1005304" y="2553965"/>
                </a:cubicBezTo>
                <a:cubicBezTo>
                  <a:pt x="950960" y="2561080"/>
                  <a:pt x="981150" y="2653563"/>
                  <a:pt x="947940" y="2692689"/>
                </a:cubicBezTo>
                <a:cubicBezTo>
                  <a:pt x="941903" y="2703362"/>
                  <a:pt x="935864" y="2703362"/>
                  <a:pt x="929826" y="2703362"/>
                </a:cubicBezTo>
                <a:cubicBezTo>
                  <a:pt x="911711" y="2980812"/>
                  <a:pt x="594701" y="2913227"/>
                  <a:pt x="594701" y="2923898"/>
                </a:cubicBezTo>
                <a:cubicBezTo>
                  <a:pt x="567529" y="2941684"/>
                  <a:pt x="534318" y="2899000"/>
                  <a:pt x="501108" y="2941684"/>
                </a:cubicBezTo>
                <a:cubicBezTo>
                  <a:pt x="643007" y="3137322"/>
                  <a:pt x="860386" y="3183563"/>
                  <a:pt x="1053610" y="3329402"/>
                </a:cubicBezTo>
                <a:cubicBezTo>
                  <a:pt x="893597" y="3379202"/>
                  <a:pt x="800002" y="3208463"/>
                  <a:pt x="682256" y="3229805"/>
                </a:cubicBezTo>
                <a:cubicBezTo>
                  <a:pt x="624893" y="3283162"/>
                  <a:pt x="796984" y="3368530"/>
                  <a:pt x="630932" y="3393429"/>
                </a:cubicBezTo>
                <a:cubicBezTo>
                  <a:pt x="703390" y="3439672"/>
                  <a:pt x="754716" y="3485914"/>
                  <a:pt x="806041" y="3539269"/>
                </a:cubicBezTo>
                <a:cubicBezTo>
                  <a:pt x="893597" y="3635309"/>
                  <a:pt x="911711" y="3699337"/>
                  <a:pt x="869444" y="3827390"/>
                </a:cubicBezTo>
                <a:cubicBezTo>
                  <a:pt x="842270" y="3912759"/>
                  <a:pt x="803022" y="3991015"/>
                  <a:pt x="839252" y="4090612"/>
                </a:cubicBezTo>
                <a:cubicBezTo>
                  <a:pt x="863405" y="4158196"/>
                  <a:pt x="854347" y="4204438"/>
                  <a:pt x="763774" y="4172424"/>
                </a:cubicBezTo>
                <a:cubicBezTo>
                  <a:pt x="667160" y="4140411"/>
                  <a:pt x="630932" y="4200882"/>
                  <a:pt x="655085" y="4321821"/>
                </a:cubicBezTo>
                <a:cubicBezTo>
                  <a:pt x="670179" y="4400076"/>
                  <a:pt x="655085" y="4424975"/>
                  <a:pt x="588662" y="4414305"/>
                </a:cubicBezTo>
                <a:cubicBezTo>
                  <a:pt x="516204" y="4403633"/>
                  <a:pt x="446764" y="4353835"/>
                  <a:pt x="356189" y="4378734"/>
                </a:cubicBezTo>
                <a:cubicBezTo>
                  <a:pt x="428648" y="4521016"/>
                  <a:pt x="582626" y="4478331"/>
                  <a:pt x="667160" y="4613499"/>
                </a:cubicBezTo>
                <a:cubicBezTo>
                  <a:pt x="567529" y="4613499"/>
                  <a:pt x="489031" y="4613499"/>
                  <a:pt x="416573" y="4585042"/>
                </a:cubicBezTo>
                <a:cubicBezTo>
                  <a:pt x="386381" y="4574373"/>
                  <a:pt x="353170" y="4560144"/>
                  <a:pt x="335056" y="4602828"/>
                </a:cubicBezTo>
                <a:cubicBezTo>
                  <a:pt x="313920" y="4652628"/>
                  <a:pt x="356189" y="4670412"/>
                  <a:pt x="380342" y="4677526"/>
                </a:cubicBezTo>
                <a:cubicBezTo>
                  <a:pt x="449784" y="4702425"/>
                  <a:pt x="504126" y="4759339"/>
                  <a:pt x="564510" y="4805580"/>
                </a:cubicBezTo>
                <a:cubicBezTo>
                  <a:pt x="694332" y="4905177"/>
                  <a:pt x="836233" y="4990547"/>
                  <a:pt x="944922" y="5154171"/>
                </a:cubicBezTo>
                <a:cubicBezTo>
                  <a:pt x="809060" y="5111487"/>
                  <a:pt x="706410" y="5011889"/>
                  <a:pt x="576586" y="4994104"/>
                </a:cubicBezTo>
                <a:cubicBezTo>
                  <a:pt x="688296" y="5143500"/>
                  <a:pt x="830194" y="5243097"/>
                  <a:pt x="963036" y="5353367"/>
                </a:cubicBezTo>
                <a:cubicBezTo>
                  <a:pt x="1002286" y="5385379"/>
                  <a:pt x="1041534" y="5406721"/>
                  <a:pt x="1047572" y="5474306"/>
                </a:cubicBezTo>
                <a:cubicBezTo>
                  <a:pt x="1065688" y="5605917"/>
                  <a:pt x="1113992" y="5712629"/>
                  <a:pt x="1222682" y="5769542"/>
                </a:cubicBezTo>
                <a:cubicBezTo>
                  <a:pt x="1222682" y="5769542"/>
                  <a:pt x="1216644" y="5790884"/>
                  <a:pt x="1213626" y="5801555"/>
                </a:cubicBezTo>
                <a:cubicBezTo>
                  <a:pt x="1147203" y="5805112"/>
                  <a:pt x="1095878" y="5726858"/>
                  <a:pt x="1014361" y="5755314"/>
                </a:cubicBezTo>
                <a:cubicBezTo>
                  <a:pt x="1095878" y="5862025"/>
                  <a:pt x="1162298" y="5954508"/>
                  <a:pt x="1274008" y="6004307"/>
                </a:cubicBezTo>
                <a:cubicBezTo>
                  <a:pt x="1364582" y="6043434"/>
                  <a:pt x="1476290" y="6068335"/>
                  <a:pt x="1542711" y="6196388"/>
                </a:cubicBezTo>
                <a:cubicBezTo>
                  <a:pt x="1467232" y="6221287"/>
                  <a:pt x="1409868" y="6189274"/>
                  <a:pt x="1352504" y="6167932"/>
                </a:cubicBezTo>
                <a:cubicBezTo>
                  <a:pt x="1264950" y="6132361"/>
                  <a:pt x="1177395" y="6093234"/>
                  <a:pt x="1089840" y="6057663"/>
                </a:cubicBezTo>
                <a:cubicBezTo>
                  <a:pt x="1056628" y="6043434"/>
                  <a:pt x="1020400" y="6036320"/>
                  <a:pt x="999266" y="6100347"/>
                </a:cubicBezTo>
                <a:cubicBezTo>
                  <a:pt x="1110974" y="6114575"/>
                  <a:pt x="1177395" y="6199945"/>
                  <a:pt x="1246836" y="6281757"/>
                </a:cubicBezTo>
                <a:cubicBezTo>
                  <a:pt x="1286084" y="6327999"/>
                  <a:pt x="1319295" y="6388469"/>
                  <a:pt x="1388735" y="6367127"/>
                </a:cubicBezTo>
                <a:cubicBezTo>
                  <a:pt x="1424964" y="6356456"/>
                  <a:pt x="1449118" y="6388469"/>
                  <a:pt x="1446099" y="6431153"/>
                </a:cubicBezTo>
                <a:cubicBezTo>
                  <a:pt x="1431002" y="6580550"/>
                  <a:pt x="1518558" y="6630349"/>
                  <a:pt x="1609132" y="6658805"/>
                </a:cubicBezTo>
                <a:cubicBezTo>
                  <a:pt x="1741974" y="6701489"/>
                  <a:pt x="1859720" y="6786859"/>
                  <a:pt x="1983504" y="6858000"/>
                </a:cubicBez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Tree>
    <p:extLst>
      <p:ext uri="{BB962C8B-B14F-4D97-AF65-F5344CB8AC3E}">
        <p14:creationId xmlns:p14="http://schemas.microsoft.com/office/powerpoint/2010/main" val="30091545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B8C5E3D4-F141-4A16-B29A-BBF05BDC7153}"/>
              </a:ext>
            </a:extLst>
          </p:cNvPr>
          <p:cNvPicPr>
            <a:picLocks noChangeAspect="1"/>
          </p:cNvPicPr>
          <p:nvPr/>
        </p:nvPicPr>
        <p:blipFill>
          <a:blip r:embed="rId2"/>
          <a:stretch>
            <a:fillRect/>
          </a:stretch>
        </p:blipFill>
        <p:spPr>
          <a:xfrm>
            <a:off x="0" y="106146"/>
            <a:ext cx="6502734" cy="3219615"/>
          </a:xfrm>
          <a:prstGeom prst="rect">
            <a:avLst/>
          </a:prstGeom>
          <a:effectLst>
            <a:softEdge rad="304800"/>
          </a:effectLst>
        </p:spPr>
      </p:pic>
      <p:pic>
        <p:nvPicPr>
          <p:cNvPr id="7" name="Imagen 6">
            <a:extLst>
              <a:ext uri="{FF2B5EF4-FFF2-40B4-BE49-F238E27FC236}">
                <a16:creationId xmlns:a16="http://schemas.microsoft.com/office/drawing/2014/main" id="{3F15FC72-E417-4659-A66A-879451A930F8}"/>
              </a:ext>
            </a:extLst>
          </p:cNvPr>
          <p:cNvPicPr>
            <a:picLocks noChangeAspect="1"/>
          </p:cNvPicPr>
          <p:nvPr/>
        </p:nvPicPr>
        <p:blipFill>
          <a:blip r:embed="rId3"/>
          <a:stretch>
            <a:fillRect/>
          </a:stretch>
        </p:blipFill>
        <p:spPr>
          <a:xfrm>
            <a:off x="2017016" y="3185652"/>
            <a:ext cx="9992295" cy="3462964"/>
          </a:xfrm>
          <a:prstGeom prst="rect">
            <a:avLst/>
          </a:prstGeom>
        </p:spPr>
      </p:pic>
      <p:pic>
        <p:nvPicPr>
          <p:cNvPr id="9" name="Imagen 8">
            <a:extLst>
              <a:ext uri="{FF2B5EF4-FFF2-40B4-BE49-F238E27FC236}">
                <a16:creationId xmlns:a16="http://schemas.microsoft.com/office/drawing/2014/main" id="{01233CD2-40B6-4EBC-9DF0-72C568145265}"/>
              </a:ext>
            </a:extLst>
          </p:cNvPr>
          <p:cNvPicPr>
            <a:picLocks noChangeAspect="1"/>
          </p:cNvPicPr>
          <p:nvPr/>
        </p:nvPicPr>
        <p:blipFill rotWithShape="1">
          <a:blip r:embed="rId4"/>
          <a:srcRect t="3305"/>
          <a:stretch/>
        </p:blipFill>
        <p:spPr>
          <a:xfrm>
            <a:off x="7361802" y="403876"/>
            <a:ext cx="3788441" cy="2624153"/>
          </a:xfrm>
          <a:prstGeom prst="rect">
            <a:avLst/>
          </a:prstGeom>
        </p:spPr>
      </p:pic>
    </p:spTree>
    <p:extLst>
      <p:ext uri="{BB962C8B-B14F-4D97-AF65-F5344CB8AC3E}">
        <p14:creationId xmlns:p14="http://schemas.microsoft.com/office/powerpoint/2010/main" val="34248719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a:extLst>
              <a:ext uri="{FF2B5EF4-FFF2-40B4-BE49-F238E27FC236}">
                <a16:creationId xmlns:a16="http://schemas.microsoft.com/office/drawing/2014/main" id="{526B4398-363D-45FB-ABCE-E730F8B96CEF}"/>
              </a:ext>
            </a:extLst>
          </p:cNvPr>
          <p:cNvPicPr>
            <a:picLocks noChangeAspect="1"/>
          </p:cNvPicPr>
          <p:nvPr/>
        </p:nvPicPr>
        <p:blipFill>
          <a:blip r:embed="rId3"/>
          <a:stretch>
            <a:fillRect/>
          </a:stretch>
        </p:blipFill>
        <p:spPr>
          <a:xfrm>
            <a:off x="279399" y="1567832"/>
            <a:ext cx="9933535" cy="3352566"/>
          </a:xfrm>
          <a:prstGeom prst="rect">
            <a:avLst/>
          </a:prstGeom>
          <a:ln>
            <a:noFill/>
          </a:ln>
        </p:spPr>
      </p:pic>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37705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945C2D-08FD-408A-A05F-2079E65E3F41}"/>
              </a:ext>
            </a:extLst>
          </p:cNvPr>
          <p:cNvSpPr>
            <a:spLocks noGrp="1"/>
          </p:cNvSpPr>
          <p:nvPr>
            <p:ph type="title"/>
          </p:nvPr>
        </p:nvSpPr>
        <p:spPr/>
        <p:txBody>
          <a:bodyPr/>
          <a:lstStyle/>
          <a:p>
            <a:pPr algn="ctr"/>
            <a:r>
              <a:rPr lang="es-MX" dirty="0"/>
              <a:t>Prevenir el desgaste</a:t>
            </a:r>
          </a:p>
        </p:txBody>
      </p:sp>
      <p:sp>
        <p:nvSpPr>
          <p:cNvPr id="3" name="Marcador de contenido 2">
            <a:extLst>
              <a:ext uri="{FF2B5EF4-FFF2-40B4-BE49-F238E27FC236}">
                <a16:creationId xmlns:a16="http://schemas.microsoft.com/office/drawing/2014/main" id="{343BA303-437A-4B48-A618-C99EC285B53D}"/>
              </a:ext>
            </a:extLst>
          </p:cNvPr>
          <p:cNvSpPr>
            <a:spLocks noGrp="1"/>
          </p:cNvSpPr>
          <p:nvPr>
            <p:ph idx="1"/>
          </p:nvPr>
        </p:nvSpPr>
        <p:spPr/>
        <p:txBody>
          <a:bodyPr numCol="2">
            <a:normAutofit/>
          </a:bodyPr>
          <a:lstStyle/>
          <a:p>
            <a:r>
              <a:rPr lang="es-MX" sz="2000" dirty="0"/>
              <a:t>Opciones Atractivas</a:t>
            </a:r>
          </a:p>
          <a:p>
            <a:r>
              <a:rPr lang="es-MX" sz="2000" dirty="0"/>
              <a:t>Seguir siendo parte del grupo de mentoría con reuniones periódicas de intercambio y aprendizaje.</a:t>
            </a:r>
          </a:p>
          <a:p>
            <a:r>
              <a:rPr lang="es-MX" sz="2000" dirty="0"/>
              <a:t>Recibir reconocimiento por parte de las mujeres.</a:t>
            </a:r>
          </a:p>
          <a:p>
            <a:r>
              <a:rPr lang="es-MX" sz="2000" dirty="0"/>
              <a:t>Reconocimiento institucional</a:t>
            </a:r>
          </a:p>
          <a:p>
            <a:r>
              <a:rPr lang="es-MX" sz="2000" dirty="0"/>
              <a:t>Ampliar el grupo de trabajo en sus servicios para romper el aislamiento para poder contar con mayor apoyo.</a:t>
            </a:r>
          </a:p>
          <a:p>
            <a:r>
              <a:rPr lang="es-MX" sz="2000" dirty="0"/>
              <a:t>Habilitar un sistema de alerta ante señales de desgaste para actuar oportunamente.</a:t>
            </a:r>
          </a:p>
          <a:p>
            <a:endParaRPr lang="es-MX" sz="2000" dirty="0"/>
          </a:p>
          <a:p>
            <a:endParaRPr lang="es-MX" sz="2000" dirty="0"/>
          </a:p>
          <a:p>
            <a:pPr marL="0" indent="0" algn="ctr">
              <a:buNone/>
            </a:pPr>
            <a:r>
              <a:rPr lang="es-MX" sz="2000" dirty="0"/>
              <a:t>Conclusiones</a:t>
            </a:r>
          </a:p>
          <a:p>
            <a:r>
              <a:rPr lang="es-CO" sz="1800" dirty="0">
                <a:effectLst/>
                <a:latin typeface="Calibri" panose="020F0502020204030204" pitchFamily="34" charset="0"/>
                <a:ea typeface="Times New Roman" panose="02020603050405020304" pitchFamily="18" charset="0"/>
              </a:rPr>
              <a:t>Estamos de acuerdo que debemos trabajar más en el tema de reconocimiento, pero no hemos explorado suficientemente los posibles efectos negativos que puede tener, por ejemplo, cómo un sistema de reconocimiento puede afectar a quienes tienen temor de ser reconocidos por su trabajo en aborto, o cómo puede propiciar mayor aislamiento al establecer diferencias con personal no relacionado al aborto, o desgastado por otros temas laborales.</a:t>
            </a:r>
            <a:endParaRPr lang="es-MX" sz="1800" dirty="0">
              <a:effectLst/>
              <a:latin typeface="Calibri" panose="020F0502020204030204" pitchFamily="34" charset="0"/>
              <a:ea typeface="Calibri" panose="020F0502020204030204" pitchFamily="34" charset="0"/>
            </a:endParaRPr>
          </a:p>
          <a:p>
            <a:endParaRPr lang="es-MX" sz="2000" dirty="0"/>
          </a:p>
        </p:txBody>
      </p:sp>
      <p:sp>
        <p:nvSpPr>
          <p:cNvPr id="4" name="Elipse 3" descr="puntos de conexión de escala de tiempo">
            <a:extLst>
              <a:ext uri="{FF2B5EF4-FFF2-40B4-BE49-F238E27FC236}">
                <a16:creationId xmlns:a16="http://schemas.microsoft.com/office/drawing/2014/main" id="{B83EA6A7-6DD9-4BB6-B5F3-8BFB8BE4644F}"/>
              </a:ext>
            </a:extLst>
          </p:cNvPr>
          <p:cNvSpPr/>
          <p:nvPr/>
        </p:nvSpPr>
        <p:spPr>
          <a:xfrm>
            <a:off x="7213193" y="1748297"/>
            <a:ext cx="369936" cy="365124"/>
          </a:xfrm>
          <a:prstGeom prst="ellipse">
            <a:avLst/>
          </a:prstGeom>
          <a:solidFill>
            <a:schemeClr val="accent4">
              <a:lumMod val="60000"/>
              <a:lumOff val="40000"/>
            </a:schemeClr>
          </a:solidFill>
          <a:ln w="76200">
            <a:solidFill>
              <a:srgbClr val="20A4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solidFill>
                <a:srgbClr val="20A472"/>
              </a:solidFill>
            </a:endParaRPr>
          </a:p>
        </p:txBody>
      </p:sp>
      <p:sp>
        <p:nvSpPr>
          <p:cNvPr id="5" name="Elipse 4" descr="puntos de conexión de escala de tiempo">
            <a:extLst>
              <a:ext uri="{FF2B5EF4-FFF2-40B4-BE49-F238E27FC236}">
                <a16:creationId xmlns:a16="http://schemas.microsoft.com/office/drawing/2014/main" id="{F99BE219-A69A-4D95-AD7E-58302D60B149}"/>
              </a:ext>
            </a:extLst>
          </p:cNvPr>
          <p:cNvSpPr/>
          <p:nvPr/>
        </p:nvSpPr>
        <p:spPr>
          <a:xfrm>
            <a:off x="9662657" y="1748297"/>
            <a:ext cx="369936" cy="365124"/>
          </a:xfrm>
          <a:prstGeom prst="ellipse">
            <a:avLst/>
          </a:prstGeom>
          <a:solidFill>
            <a:schemeClr val="accent4">
              <a:lumMod val="60000"/>
              <a:lumOff val="40000"/>
            </a:schemeClr>
          </a:solidFill>
          <a:ln w="76200">
            <a:solidFill>
              <a:srgbClr val="20A4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solidFill>
                <a:srgbClr val="20A472"/>
              </a:solidFill>
            </a:endParaRPr>
          </a:p>
        </p:txBody>
      </p:sp>
      <p:sp>
        <p:nvSpPr>
          <p:cNvPr id="6" name="Elipse 5" descr="puntos de conexión de escala de tiempo">
            <a:extLst>
              <a:ext uri="{FF2B5EF4-FFF2-40B4-BE49-F238E27FC236}">
                <a16:creationId xmlns:a16="http://schemas.microsoft.com/office/drawing/2014/main" id="{FDA61463-4621-4914-9EF0-D66396476656}"/>
              </a:ext>
            </a:extLst>
          </p:cNvPr>
          <p:cNvSpPr/>
          <p:nvPr/>
        </p:nvSpPr>
        <p:spPr>
          <a:xfrm>
            <a:off x="8437925" y="1768016"/>
            <a:ext cx="369936" cy="365124"/>
          </a:xfrm>
          <a:prstGeom prst="ellipse">
            <a:avLst/>
          </a:prstGeom>
          <a:solidFill>
            <a:schemeClr val="accent4">
              <a:lumMod val="60000"/>
              <a:lumOff val="40000"/>
            </a:schemeClr>
          </a:solidFill>
          <a:ln w="76200">
            <a:solidFill>
              <a:srgbClr val="20A4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solidFill>
                <a:srgbClr val="20A472"/>
              </a:solidFill>
            </a:endParaRPr>
          </a:p>
        </p:txBody>
      </p:sp>
    </p:spTree>
    <p:extLst>
      <p:ext uri="{BB962C8B-B14F-4D97-AF65-F5344CB8AC3E}">
        <p14:creationId xmlns:p14="http://schemas.microsoft.com/office/powerpoint/2010/main" val="2968884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magen 4" descr="Texto&#10;&#10;Descripción generada automáticamente">
            <a:extLst>
              <a:ext uri="{FF2B5EF4-FFF2-40B4-BE49-F238E27FC236}">
                <a16:creationId xmlns:a16="http://schemas.microsoft.com/office/drawing/2014/main" id="{038A6347-6EF6-410B-9254-85D6EF526D19}"/>
              </a:ext>
            </a:extLst>
          </p:cNvPr>
          <p:cNvPicPr>
            <a:picLocks noChangeAspect="1"/>
          </p:cNvPicPr>
          <p:nvPr/>
        </p:nvPicPr>
        <p:blipFill>
          <a:blip r:embed="rId3"/>
          <a:stretch>
            <a:fillRect/>
          </a:stretch>
        </p:blipFill>
        <p:spPr>
          <a:xfrm>
            <a:off x="882912" y="643466"/>
            <a:ext cx="10426175" cy="5571067"/>
          </a:xfrm>
          <a:prstGeom prst="rect">
            <a:avLst/>
          </a:prstGeom>
        </p:spPr>
      </p:pic>
    </p:spTree>
    <p:extLst>
      <p:ext uri="{BB962C8B-B14F-4D97-AF65-F5344CB8AC3E}">
        <p14:creationId xmlns:p14="http://schemas.microsoft.com/office/powerpoint/2010/main" val="176253597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TotalTime>
  <Words>400</Words>
  <Application>Microsoft Office PowerPoint</Application>
  <PresentationFormat>Panorámica</PresentationFormat>
  <Paragraphs>40</Paragraphs>
  <Slides>11</Slides>
  <Notes>4</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11</vt:i4>
      </vt:variant>
    </vt:vector>
  </HeadingPairs>
  <TitlesOfParts>
    <vt:vector size="17" baseType="lpstr">
      <vt:lpstr>arial</vt:lpstr>
      <vt:lpstr>arial</vt:lpstr>
      <vt:lpstr>Avenir Next LT Pro</vt:lpstr>
      <vt:lpstr>Calibri</vt:lpstr>
      <vt:lpstr>Calibri Light</vt:lpstr>
      <vt:lpstr>Tema de Office</vt:lpstr>
      <vt:lpstr>Presentación de PowerPoint</vt:lpstr>
      <vt:lpstr>Proceso de acompañamiento técnico</vt:lpstr>
      <vt:lpstr>Mentoría</vt:lpstr>
      <vt:lpstr>Presentación de PowerPoint</vt:lpstr>
      <vt:lpstr>Presentación de PowerPoint</vt:lpstr>
      <vt:lpstr>Presentación de PowerPoint</vt:lpstr>
      <vt:lpstr>Presentación de PowerPoint</vt:lpstr>
      <vt:lpstr>Prevenir el desgaste</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Mara Zaragoza</dc:creator>
  <cp:lastModifiedBy>Gianina Marquez</cp:lastModifiedBy>
  <cp:revision>2</cp:revision>
  <dcterms:created xsi:type="dcterms:W3CDTF">2022-03-29T11:08:46Z</dcterms:created>
  <dcterms:modified xsi:type="dcterms:W3CDTF">2022-06-23T20:02:30Z</dcterms:modified>
</cp:coreProperties>
</file>